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5EC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13500" y="1439325"/>
            <a:ext cx="7917000" cy="19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между подлежащим и сказуемым
</a:t>
            </a:r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ставить тире в простом предложении правильно.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054250" y="4085050"/>
            <a:ext cx="50355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точно оформлять короткие определения, пояснения и выводы. Если знак поставить неверно, смысл предложения может исказиться, а запись будет выглядеть неграмотно.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правило тире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предмет речи и отвечает на вопросы кто? что? Оно обозначает, о ком или о чём говорится в предложении.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оба главных члена выражены похожими формами, например существительными или инфинитивами, между ними часто нужно ставить тире.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сообщает, что делает предмет, каков он или кто он. Вместе с подлежащим оно образует грамматическую основу, по которой проверяют пунктуацию.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предложения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 проверки простого предложения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между подлежащим и сказуемым ставится тире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нет глагола-связки, а связь между частями строится как равенство, пояснение или вывод.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«Тире между подлежащим и сказуемым»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самые частые школьные модели, в которых между главным членами ставится тире.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постановки тире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оба главных члена выражены существительными в именительном падеже, тире помогает показать, что одно слово объясняет или называет другое.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часто встречаются в определениях и кратких сообщениях: Книга — лучший друг, Волга — большая река, Печенье — любимое лакомство детей.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Мысленно можно вставить слово это, но на письме оно обычно не требуется, если предложение и так ясно выражает смысл.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в роли подлежащего и сказуемого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«это», «вот», «значит»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школьной доске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пишет три коротких предложения и просит найти в них тире. Рядом с каждым примером стоит слово «это», «вот» или «значит». Ребята быстро замечают: такие слова помогают объяснить смысл и делают предложение похожим на краткое определение.
</a:t>
            </a:r>
            <a:endParaRPr lang="en-US" sz="86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пояснение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у ученика сначала было только два слова, а потом добавилось пояснение. Он увидел, что тире отделяет главную часть от уточнения. Особенно заметно это в предложениях с «это»: они звучат спокойно и ясно.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в одной строке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записали: «Учиться — значит работать над собой». В этой строке слово «значит» показывает вывод, а тире помогает прочитать предложение с паузой. Такой приём часто встречается в учебных текстах и запоминается без труда.
</a:t>
            </a:r>
            <a:endParaRPr lang="en-US" sz="91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подлежащее и сказуемое выражены неопределённой формой глагола, тире помогает показать правило, цель или обобщённый вывод без лишних слов.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при инфинитиве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не указывает на время и лицо, поэтому предложение звучит как определение: Читать — значит узнавать новое, Беречь природу — обязанность каждого.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часто встречаются в учебных текстах, потому что они кратко и точно формулируют мысль, совет или жизненное правило.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школьных примеров по теме, без статистического подсчёта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привычные для уроков конструкции, которые легче всего встретить в коротких определениях и выводах.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встречается модель с существительными; затем идут инфинитивы, потому что они удобно передают правило и обобщение.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модели с тире в школьных примерах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475" y="1295870"/>
            <a:ext cx="364200" cy="291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тире не ставится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между подлежащим и сказуемым появляется связка есть, тире обычно не нужно: Книга есть источник знаний. Смысл строится уже не на прямом равенстве, а на сообщении.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связка «есть»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как выражает сравнение, а не равенство, тире не ставится: Он как настоящий друг. Здесь важнее уподобление, чем пояснение или определение.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«как»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отрицании не тире чаще отсутствует: Молчание не ответ. Такое предложение показывает отрицательный признак, поэтому его структура отличается от предложений-определений.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 «не»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что именно сообщает предложение. Если это обычное сообщение, сравнение или отрицание, знак может не понадобиться даже при похожих словах.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смысл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«не» часто меняет смысл предложения на отрицание, поэтому между подлежащим и сказуемым тире обычно не ставится: смысл уже строится не на равенстве, а на отказе.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предложении есть устойчивая конструкция или привычное сообщение, знак может не ставиться. Важно не вырывать отдельное слово из контекста, а читать всё предложение целиком.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слова «как», «будто», «словно» показывают сходство, а не тождество. В таких предложениях тире не нужно, потому что одна часть не объясняет другую.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проверка всегда начинается со смысла: что именно сообщает предложение — равенство, сравнение, отрицание или обычное действие. Только потом выбирают нужный знак препинания.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конструкции, которые изменяют правило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879187"/>
            <a:ext cx="4374900" cy="1743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«Тире между подлежащим и сказуемым»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в каких моделях тире нужно, а в каких нет.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зависит не только от слов, но и от грамматической основы и смысла связи между главными членами.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и отсутствие тире: сравнение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выборе знака препинания в простом предложении.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тире между подлежащим и сказуемым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забыть тире в предложениях с двумя именами существительными: получается запись вроде «Книга лучший друг», хотя нужно «Книга — лучший друг».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пятиклассников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поставить тире перед сравнением: «Он — как брат». Здесь знак лишний, потому что «как» выражает сравнение, а не равенство.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связана со словом «это»: его нередко пропускают на письме и забывают поставить тире. Правильно: «Смелость — это важное качество».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трудность — не сразу выделить грамматическую основу. Пока ученик не найдёт подлежащее и сказуемое, он легко выбирает знак наугад.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в устной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часто совпадает с небольшой паузой в речи. Оно помогает выделить главные части предложения и сделать произношение более ясным и выразительным.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 письменном 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знак подчёркивает равенство, пояснение или вывод. В предложении «Лес — дом животных» именно тире делает смысл точным и легко читаемым.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тире помогает интонации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проверка по теме урока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с готовыми примерами на равенство выполняются быстрее, чем случаи, где нужно учитывать оттенок смысла и роль служебных слов.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усвоены модели равенства; сравнение и отрицание требуют более внимательной проверки грамматической основы.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по основным случаям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100" y="1471725"/>
            <a:ext cx="147525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02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61650" y="3311907"/>
            <a:ext cx="185700" cy="1485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4087" y="3301887"/>
            <a:ext cx="147525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терминов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член, который называет предмет речи. Отвечает на вопросы кто? что? и обычно обозначает то, о чём говорится в предложении.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член, который сообщает действие, состояние или признак. Оно показывает, что говорится о подлежащем, и помогает понять смысл предложения.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соединяет главные члены без тире. Чаще всего это формы слова «есть», которые меняют пунктуацию предложения.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падеж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имени существительного. Она отвечает на вопросы кто? что? и часто используется в роли подлежащего или сказуемого.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«Книга — источник знаний» и «Лето — любимое время года» показывают модель с двумя существительными. Здесь тире помогает оформить краткое определение или характеристику.
</a:t>
            </a:r>
            <a:endParaRPr lang="en-US" sz="107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«Семь — нечётное число» и «Он — мой друг» удобно запоминать как примеры равенства по смыслу. Такие предложения часто встречаются в школьных упражнениях.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«Мужество — это сила характера» и «Учиться — значит развиваться» напоминают, что слова «это» и «значит» часто сопровождают тире и вводят пояснение или вывод.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запоминания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грамматическую основу, затем определить части речи и смысл связи. Это самый надёжный способ проверки.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и школьные примеры по теме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помогает быстро проверить, нужен ли знак между подлежащим и сказуемым.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 правилу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Тире, которое помогает понять мысль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между подлежащим и сказуемым ставится не по одному слову, а по смыслу и грамматической основе. Если научиться быстро проверять форму и связь, ошибки почти исчезнут.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2026-05-22T05:49:13Z</dcterms:created>
  <dcterms:modified xsi:type="dcterms:W3CDTF">2026-05-22T05:49:13Z</dcterms:modified>
</cp:coreProperties>
</file>