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Токсикомания: опасная зависимость, которую важно распознать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привычка, которая может начаться с одного вдоха и закончиться трагедией.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Токсикомания — это вдыхание ядовитых паров бытовых веществ ради краткого опьянения. Опасные компоненты быстро попадают в кровь и наносят вред мозгу, сердцу и дыханию, особенно в подростковом возрасте.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токсикомания и чем она опасна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пробу часто провоцируют любопытство, желание показать смелость и не отстать от компании. Подросток может воспринимать это как короткое и безобидное переживание.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у тех, кто сталкивается с конфликтами дома, нехваткой внимания или постоянным стрессом. В такой ситуации поиск сомнительного способа «снять напряжение» кажется легче.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чувство безопасности особенно опасно: краткие ощущения быстро проходят, но могут подтолкнуть к повторным попыткам и закрепить опасное поведение.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оказываются в группе риска
</a:t>
            </a:r>
            <a:endParaRPr lang="en-US" sz="28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токсикомании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резкий химический запах от одежды и волос, покраснение глаз, слезотечение, кашель, головная боль, тошнота, сонливость или неожиданное возбуждение.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заметны шаткая походка, нарушенная речь, плохая координация и странное поведение без понятной причины. Такие изменения требуют внимательного и спокойного разговора со взрослым.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токсикомания вредит организму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потеря сознания, судороги и остановка дыхания. Иногда тяжёлое отравление развивается уже после первой пробы.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сразу несколько жизненно важных систем, поэтому даже единичный эпизод может стать критическим.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медицинских и профилактических служб по бытовым ингалянтам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скрытность, частая ложь и резкие перепады настроения. Подросток становится раздражительным, старается меньше говорить о своём дне и избегает прямых вопросов.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зависимого подростка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интерес к учёбе, спорту и прежним увлечениям. Ребёнок начинает пропускать уроки, хуже выполнять задания и быстрее уставать от обычных дел.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Нарушаются память и внимание: теряются вещи, путаются поручения, труднее сосредоточиться на объяснении учителя и запомнить новый материал.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меняется круг общения, появляются сомнительные знакомые и неловкие ситуации. Это усиливает конфликтность и ещё больше отдаляет подростка от семьи и класса.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токсикомании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и реальных последствий.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токсикомании часто недооценивают, но мифы легко опровергаются реальными медицинскими последствиями.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медицинских и профилактических служб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мозг в этом возрасте ещё развивается, вред может надолго повлиять на самоконтроль, эмоции и способность принимать взвешенные решения.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пары нарушают память, внимание и скорость мышления. Подростку становится сложнее читать, считать, решать задачи и быстро понимать объяснение на уроке.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повторном употреблении ухудшается успеваемость, чаще возникают ошибки в тетрадях, пропуски занятий и трудности с выполнением обычных школьных требований.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мозгом и учёбой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случайная проба может быстро перейти в стойкую зависимость.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окружение влияет на риск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опасная компания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старшие ребята уговаривают не спорить и «попробовать один раз». Подросток не хочет выглядеть слабым и соглашается, хотя внутри чувствует тревогу. В такой ситуации важнее всего вовремя уйти и обратиться к взрослому, а не оставаться одному с плохим выбором.
</a:t>
            </a:r>
            <a:endParaRPr lang="en-US" sz="1318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школы есть полезное занятие
</a:t>
            </a:r>
            <a:pPr algn="ctr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иначе проходит день, если после уроков ждут секция, кружок или тренировка. Есть понятные правила, интересные цели и взрослые, которые замечают изменения в поведении. В безопасной среде проще сказать «нет» сомнительному предложению и выбрать то, что помогает развиваться.
</a:t>
            </a:r>
            <a:endParaRPr lang="en-US" sz="12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замечены признаки
</a:t>
            </a:r>
            <a:endParaRPr lang="en-US" sz="285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 оценить ситуацию
</a:t>
            </a:r>
            <a:pPr algn="ctr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кричите и не унижайте подростка. Важно быстро понять, что произошло, убрать опасные вещества и оставаться рядом до появления взрослого или медицинской помощи.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Срочно вызвать помощь при тяжёлых симптомах
</a:t>
            </a:r>
            <a:pPr algn="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сознания, судорогах, рвоте, сильной сонливости или затруднённом дыхании немедленно вызывают скорую помощь. Это состояние может угрожать жизни.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 оставлять пострадавшего 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медиков нужно наблюдать за дыханием и сознанием, обеспечить свежий воздух и не давать опасные предметы. Врачи должны узнать, какое вещество могло быть использовано.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Обратиться к взрослым и специалистам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родителям, школьному психологу, врачу или детскому наркологу. Разговор должен быть без обвинений, чтобы подросток не испугался и не закрылся.
</a:t>
            </a:r>
            <a:endParaRPr lang="en-US" sz="1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защитить подростка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усиливается, когда взрослые замечают изменения поведения рано и подросток не остаётся один со своей проблемой.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семья и полезная занятость, но все источники работают только вместе и без задержки.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профилактики зависимого поведения для школьников, 7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65125" y="3116978"/>
            <a:ext cx="2137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«нет» опасному предложению
</a:t>
            </a:r>
            <a:endParaRPr lang="en-US" sz="300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к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родителям, учителю или другому надёжному человеку. Поддержка взрослого помогает не поддаться давлению и быстрее выбрать безопасное решение.
</a:t>
            </a:r>
            <a:endParaRPr lang="en-US" sz="1595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отказ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спокойно и твёрдо: «Нет, я не буду этого делать». Короткая фраза помогает не оправдываться и не втягиваться в спор.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из компании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звучит опасно, лучше сразу уйти и не оставаться наедине с теми, кто давит или уговаривает попробовать неизвестное.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творчество и ясные цели укрепляют уверенность. Когда подросток занят делом, ему легче отказаться от рискованных предложений и сохранить собственную позицию.
</a:t>
            </a:r>
            <a:pPr algn="ct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интересы
</a:t>
            </a:r>
            <a:endParaRPr lang="en-US" sz="10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эпизод
</a:t>
            </a:r>
            <a:pPr algn="ctr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привести к потере сознания, удушью и тяжёлому отравлению
</a:t>
            </a:r>
            <a:endParaRPr lang="en-US" sz="677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возникает очень быстро: иногда одного вдоха достаточно, чтобы человек не успел получить помощь. Поэтому токсикомания не бывает «безобидной пробой».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медицинских и профилактических служб о рисках вдыхания ингалянтов.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которые чаще всего используют не по назначению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перечислены распространённые бытовые вещества и их основные риски при вдыхании паров.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связана не с назначением вещества, а с его ядовитыми парами. Особенно быстро страдают мозг, дыхание и сердце.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обзоры по бытовым ингалянтам и профилактические материалы.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безопасной помощи при подозрении на токсикоманию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первой помощи при подозрении на отравление ингалянтами.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школе и дома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легче отказаться от опасных экспериментов, когда дома есть спокойный разговор, чёткие границы и контроль за потенциально опасными веществами. Важно, чтобы он не боялся просить о помощи.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занятость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спорт и творчество уменьшают скуку и риск попасть в сомнительную компанию. Занятой подросток чаще выбирает безопасные интересы и быстрее замечает, что ситуация становится опасной.
</a:t>
            </a:r>
            <a:endParaRPr lang="en-US" sz="17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токсикомании для жизни подростка
</a:t>
            </a:r>
            <a:endParaRPr lang="en-US" sz="27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появляется зависимость, тем труднее восстановить привычный ритм учёбы, общения и повседневных дел.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Токсикомания бьёт сразу по нескольким сферам жизни, поэтому её последствия выходят далеко за рамки временного ухудшения самочувствия.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группировка последствий по материалам профилактики зависимого поведения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9205" y="1736750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72750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поддержкой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могут спокойно выслушать, помочь убрать опасные вещи и организовать обращение к врачу. Ранний разговор часто предотвращает ухудшение ситуации.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помогает разобраться с тревогой, конфликтами и давлением компании. Это безопасное место для разговора, если трудно говорить дома.
</a:t>
            </a:r>
            <a:endParaRPr lang="en-US" sz="1144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помощи подросткам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Анонимные службы помогают получить совет, если страшно сразу говорить знакомым взрослым. Важно обратиться как можно раньше, не дожидаясь ухудшения.
</a:t>
            </a:r>
            <a:endParaRPr lang="en-US" sz="1140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детский нарколог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 нужна, когда есть признаки отравления или зависимого поведения. Врач оценивает состояние и подсказывает, как действовать дальше.
</a:t>
            </a:r>
            <a:endParaRPr lang="en-US" sz="1140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замечает изменения в учёбе и поведении, помогает связаться со школьными службами и поддерживает подростка без лишнего давления.
</a:t>
            </a:r>
            <a:endParaRPr lang="en-US" sz="11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Токсикоманию можно предотвратить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Токсикомания опасна, но её можно предупредить, если знать признаки, избегать рискованной компании и не бояться обращаться за помощью. Безопасный выбор сегодня защищает здоровье, учёбу и будущее завтра.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2026-05-21T00:37:13Z</dcterms:created>
  <dcterms:modified xsi:type="dcterms:W3CDTF">2026-05-21T00:37:13Z</dcterms:modified>
</cp:coreProperties>
</file>