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«Морозко»: русская народная сказка о добре, терпении и справедливости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испытание в зимнем лесу раскрывает характер героев и приводит к справедливой развязке.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«Морозко» — русская народная сказка без единого автора: она возникла в устной традиции и передавалась поколениями. В XIX веке ее записывали фольклористы, включая Александра Афанасьева. Сюжет опирается на народные представления о зиме и справедливом воздаянии за поступки.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сказке перед чтением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Падчерица: труд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— трудолюбивая и вежливая: она делает домашнюю работу молча и терпеливо. Даже когда становится страшно, она не отвечает грубостью. Именно ее спокойные слова помогают представить сцену зимнего испытания в ярких красках.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мачехи: лень и резкость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мачехи привыкла к легкой жизни и не любит трудиться. Она капризничает, говорит резко и требует слишком многого. В образе этой героини особенно выразительны контрастные детали: теплое желание и холодная невоспитанность.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Морозко: испытатель и справедливый судья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Морозко в сказке — волшебная сила, которая проверяет человека в трудной ситуации. Он задает вопросы и наблюдает за тем, как героиня держится, когда вокруг холод и опасность. Его роль делает сказку похожей на народный урок, но через события, а не назидание.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конфликт в семье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женится снова. В доме появляется семейное неравенство: разные обязанности и разное отношение к детям.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несправедливость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выполняет тяжелую работу, а родная дочь мачехи получает больше заботы. Добрые качества героини вызывают еще большую зависть.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мачехи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решает избавиться от падчерицы и отправляет ее в морозный лес. Так начинается главное испытание 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построенная на повторе испытания для двух героинь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падчерицы и дочери мачехи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поступках и словах показывает, как народная сказка объясняет различие между добром и грубостью.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убеждает: настоящий характер проявляется не в обещаниях, а в словах и действиях в трудной ситуации.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«Морозко» (народная версия)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6" y="1597175"/>
            <a:ext cx="163538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13" y="2853099"/>
            <a:ext cx="233625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Морозко и роль вежливых слов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как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Морозко проверяет не силу и не удачу, а поведение человека в трудной ситуации. Холод делает испытание наглядным, а страх — заметным.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задает вопросы и смотрит, как героиня отвечает, когда ей страшно и тяжело. Тон речи показывает внутреннее воспитание и уважение к правилам.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идет из доброго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сказке связана с добротой и спокойствием. Падчерица держит себя достойно, даже если ей приходится терпеть.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заканчивается история для каждого героя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Морозко подводит итог справедливости: награда — тем, кто терпелив и вежлив, а холод и наказание достаются тем, кто выбирает грубость и жадность.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закономерность сказочного мира: добрый характер приводит к благополучию, а плохие поступки разрушают надежды героев и лишают влияния.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сюжетных исходов по сказке «Морозко»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в сказке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Морозко связан с холодом как с природной силой: он может дать награду и одновременно наказать за неверный выбор. Поэтому зимний пейзаж делает сказку яркой и по-настоящему волшебной.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«Морозко» — не просто фон. Снег, ветер и сильный мороз создают ощущение опасности и заставляют героев действовать по-настоящему, а не «как принято» в доме.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ясных противопоставлениях: добро и зло, труд и лень, вежливость и грубость. Ребятам легко следить за тем, что именно меняет поведение героев.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одного и того же испытания помогает запомнить события: сначала пробуют падчерицу, затем — дочь мачехи. Становится видно, как одинаковые обстоятельства раскрывают разные характеры.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и семейный конфликт, и волшебный персонаж, и сильные зимние образы. Поэтому история вызывает интерес и хорошо подходит для обсуждения на уроках литературы.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понятна ученикам 5 класса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899" y="1376250"/>
            <a:ext cx="4693052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ценности, которые выражает сказка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ценности в «Морозко» раскрываются не в прямых поучениях, а в действиях героев: что они делают и как говорят, оставаясь собой даже в трудной ситуации. Так народная мудрость становится понятной и запоминающейся.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в сказке работает как «мораль на практике»: хорошие качества заметны через поступки, поэтому справедливый финал воспринимается как естественный итог.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«Морозко» (сюжет и характеры героев)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награды и наказания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Морозко в сказке связаны с богатством и красотой: они выступают знаком признания доброго характера и подтверждением того, что труд и терпение не остаются незамеченными.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в народной традиции всегда «видима» — после испытаний меняется жизнь героини. Это помогает детям понять причинно-следственную связь: как поступаешь, так и получаешь.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дочери мачехи подчеркивает: грубость, жадность и высокомерие ведут к потере. Холод в финале становится не только природным, но и нравственным испытанием.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завершение делает мораль ясной: сказка показывает, что доброта и вежливые слова имеют цену, а плохое поведение не приносит выгоды, а разрушает будущее.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учит правильному поведению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сюжета «Морозко» через цепочку событий и решений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к сказке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Заснеженный лес как главный «сценарий»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изображение зимнего леса с глубоким снегом, инеем на деревьях и узкой тропой. Важно передать ощущение опасности и одиночества: холодный свет, метель или тихий мороз создают фон испытания, а не просто декорацию.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Морозко в роли справедливого испытателя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образ Морозко: спокойный, внушительный, с зимними атрибутами. Можно показать легкий туман или снежную крошку вокруг него, чтобы подчеркнуть волшебную силу. Такая сцена делает сказку узнаваемой и усиливает впечатление от встречи.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среди снега: стойкость и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смотрится кадр, где падчерица находится в санях или прямо среди снега, в меховой одежде. На ее лице или позе хорошо показывать терпение и уважение даже в трудный момент. Контраст с холодным пейзажем делает ее характер особенно заметным.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сказки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поворотом героини сталкиваются с новым уровнем трудности: напряжение сменяется надеждой, потому что правильные слова дают шанс на исход.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эмоциональную дугу сказки: в ней напряжение не «падает» сразу, а растет до испытания, затем закономерно выравнивается через справедливый результат.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последовательность событий сказки «Морозко» (качественная шкала по тексту, без числовых измерений)
</a:t>
            </a:r>
            <a:endParaRPr lang="en-US" sz="7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и повторы в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«Морозко» звучат простые слова и короткие фразы, а также устойчивые выражения. Это похоже на устную передачу: текст легко слушать и пересказывать, поэтому события запоминаются быстрее.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трех испытаний помогает удержать внимание и сделать различия между героями очевидными. Каждый новый шаг усиливает главный момент: характер проявляется именно в разговоре с Морозко.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манера речи делает персонажей узнаваемыми. По тому, как они отвечают, дети легко замечают разницу между терпеливой вежливостью и грубым требованием, без сложных объяснений автора.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74" y="1835949"/>
            <a:ext cx="240900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625" y="1835949"/>
            <a:ext cx="180675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«Морозко» похож на другие волшебные сказки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Чудесный помощник или испытатель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волшебная фигура — Морозко. Он проверяет героиню не силой, а поведением, как это бывает во многих русских волшебных историях.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героя и проверка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событие раскрывает, кто человек на самом деле. Поступки и слова становятся «пропуском» к финалу, а не случайностью или удачей.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 правильное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история добрым исходом для того, кто сохраняет уважение и терпение. Такая развязка соответствует традиции: хорошее получает ответ, а плохое — урок.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Фильм-сказка и современная известность сюжета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1964 год — фильм-сказка «Морозко»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получил большую узнаваемость благодаря одноименной экранизации 1964 года. Режиссер — Александр Роу.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образов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Экранная версия сделала Морозко, падчерицу и мачеху особенно выразительными для зрителей. Эти образы закрепились в культурной памяти разных поколений.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«след» зимней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подчеркнул зимний характер истории: лес, снег, костюмы и сказочное оформление стали самостоятельной частью восприятия 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сказки легче увидеть, когда события повторяются: контраст между героями становится заметнее, а вывод о ценности вежливости и терпения закрепляется в конце.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«Морозко» (повторение эпизодов испытания в тексте)
</a:t>
            </a:r>
            <a:endParaRPr lang="en-US" sz="72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испытания последовательно показывают, что характер человека раскрывается в трудной ситуации и в том, как он отвечает на просьбы и вопросы.
</a:t>
            </a:r>
            <a:endParaRPr lang="en-US" sz="17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сказка сегодня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«Морозко» учит честности и уважению, а также ответственности за свои поступки. Народная мудрость и зимняя образность помогают понять главное: доброта и терпение ценятся выше злости и лени.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2026-05-13T01:18:27Z</dcterms:created>
  <dcterms:modified xsi:type="dcterms:W3CDTF">2026-05-13T01:18:27Z</dcterms:modified>
</cp:coreProperties>
</file>