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узнавали о новых землях без интернета и GPS?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географическими открытиями Средневековья обычно связывают XIII — начало XVI века. Тогда торговые и морские связи между Европой, Востоком, Африкой и Азией стали особенно активными.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«один Колумб»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не единый поход и не заслуга одного человека. Новые земли и пути открывали постепенно, через множество плаваний, встреч и обмена опытом между разными народами.
</a:t>
            </a:r>
            <a:endParaRPr lang="en-US" sz="1295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поисков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вели не только любопытство и смелость. Они искали более короткие и безопасные маршруты, чтобы быстрее доставлять товары и получать прибыль от торговли.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плавание добавляло сведения о морях, берегах и городах. Постепенно карта мира становилась шире, а представления людей — точнее и сложнее.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цепочка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открытия Средневековья — это цепочка связей, а не один момент истории. Важно понять, как именно люди находили путь и почему продолжали его искать.
</a:t>
            </a:r>
            <a:endParaRPr lang="en-US" sz="1333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двигатель открытий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порты и рынки Евразии проходили специи, шёлк, золото, металлы и другие ценные товары. Чем дальше путь, тем выше могла быть прибыль от доставки.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выгодных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правители стремились найти более короткие и безопасные дороги. Это помогало сократить потери, ускорить обмен и сделать торговлю надёжнее.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разных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многие страны, поэтому даже удалённые регионы становились частью одной большой сети. Путь товара часто был длиннее, чем путь знаний о нём.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искали новые пути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растущих городах нужно было всё больше хлеба, тканей, металлов и редких товаров. Чем выше спрос, тем сильнее возрастал интерес к дальним поставкам.
</a:t>
            </a:r>
            <a:endParaRPr lang="en-US" sz="1373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соперничали за богатство и влияние. Кто контролировал торговый путь, тот получал доходы, союзников и преимущество перед соседями.
</a:t>
            </a:r>
            <a:endParaRPr lang="en-US" sz="1232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посредников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товары были дорогими, потому что проходили через несколько посредников. Желание покупать и продавать без лишних звеньев подталкивало к поиску прямых связей.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маршрут обещал не только прибыль, но и политический вес. Поэтому поиски шли настойчиво, даже если дорога была долгой и опасной.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собирал знания о 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географы и моряки подробно описывали берега, порты, ветры и морские пути. Их записи помогали другим путешественникам лучше понимать пространство и ориентироваться в плавании.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наблюдатели точно фиксировали направления, расстояния, берега и особенности моря. Эти сведения укрепляли представление о Восточной Азии и дальних связях по морю.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картографы постепенно соединяли разные сведения в новые карты. Они собирали рассказы путешественников, морские описания и чужой опыт в более цельную картину мира.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инструменты моряков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помогал держать направление в открытом море, когда берег исчезал из виду. Это делало плавание увереннее и уменьшало риск потеряться в тумане или ночью.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 похожие приборы позволяли ориентироваться по звёздам. Моряки определяли своё положение и сверяли курс, используя не только опыт, но и наблюдения.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показывали берега, гавани и важные ориентиры. Такие карты были особенно полезны при движении вдоль побережья, где можно было сверять путь с сушей.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новые корабли были важны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была легче и манёвреннее многих старых судов. Она лучше справлялась с переменчивыми ветрами и позволяла дольше держаться в пути без частого захода в порт.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Паруса для дальних рейсов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Парусное устройство делало корабль удобным для океанских переходов. Экипаж мог приспосабливать ход к разным условиям и использовать ветер более эффективно.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суда помогли морякам выходить дальше от берега и рисковать увереннее. Без надёжных кораблей многие дальние открытия были бы просто невозможны.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ранних контактов к океанским маршрутам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 накопления опыта, знаний и маршрутов от ранних плаваний к океанским экспедициям.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 викингов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стала важной остановкой для северных морских переходов. Там викины осваивали новые земли, учились выживать в суровом климате и проверяли, насколько далеко может увести корабль.
</a:t>
            </a:r>
            <a:endParaRPr lang="en-US" sz="127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Гренландию викинги добрались через холодные воды Северной Атлантики. Плавание было опасным, но оно доказало, что даже далёкие острова можно связать регулярными морскими маршрутами.
</a:t>
            </a:r>
            <a:endParaRPr lang="en-US" sz="1288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Достигнув, вероятно, Винланда, викинги показали, что мореплавание может вести ещё дальше на запад. Эти походы не стали постоянным открытием новых земель, но расширили представления о мире.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и Индийский океан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Индийского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Арабского мира связывали Аравию, Восточную Африку, Индию и острова Юго-Восточной Азии. Они плавали по маршрутам, где сезонные ветры помогали планировать выход в море и возвращение в порт.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 этих водах требовало знания муссонов, течений и прибрежных ориентиров. Опыт капитанов передавался устно и через описания берегов, поэтому новые сведения быстро превращались в практические правила.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карт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купцы и моряки влияли на европейские представления о Востоке. Их рассказы, карты и портовые сведения помогали точнее описывать берега, расстояния и торговые центры, расположенные далеко от Средиземного моря.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восточные моря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мореплаватели подробно наблюдали берега, острова, ветры и течения. Такие записи помогали составлять более надёжные маршруты и отличать знакомые участки пути от опасных или малоизвестных.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суда ходили по морям Восточной Азии и участвовали в дальних экспедициях. Морская практика расширяла знания о прибрежных районах, портах и связях между разными странами региона.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описания маршрутов постепенно делали морское пространство понятнее. Благодаря этим сведениям торговля и путешествия становились безопаснее, а мир Восточной Азии — лучше изученным.
</a:t>
            </a:r>
            <a:endParaRPr lang="en-US" sz="1243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Пакс Монголика и обмен между Востоком и Западом
</a:t>
            </a:r>
            <a:endParaRPr lang="en-US" sz="2527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контролировали большие пространства Евразии и сделали дороги более проходимыми для купцов и послов. Путешественники чаще двигались через одни и те же пункты, где можно было получить защиту и помощь.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сообщений ускорило обмен товарами между Востоком и Западом. Вместе с тканями, металлами и пряностями по путям распространялись сведения о городах, рынках и далёких странах.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стали лучше узнавать расстояния, направления и условия пути. Эти знания позже использовали и европейские мореплаватели, и картографы, когда сравнивали сообщения из разных частей Евразии.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континент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Пакс Монголика не отменяла опасностей, но сделала континент связнее. Благодаря этому география стала не только наукой о землях, но и наукой о сообщениях между ними.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пути вдоль побережья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Сахары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Сахару проходили караванные пути, по которым перевозили соль, золото и другие ценные товары. Эти маршруты соединяли внутренние районы Африки с североафриканскими рынками и городами.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у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Африки развивались порты, связанные с Индийским океаном. Здесь встречались местные, арабские и азиатские торговцы, а опыт плавания передавался от поколения к поколению.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вдоль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изучалось постепенно, по мере появления новых рейсов и торговых контактов. Моряки учились учитывать берега, ветры и течение, чтобы плавание становилось надёжнее.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«морская школа»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правители поддерживали экспедиции не случайно, а как долгую программу расширения знаний. Моряки собирали сведения о берегах, глубинах, ветрах и удобных стоянках по мере движения на юг.
</a:t>
            </a:r>
            <a:endParaRPr lang="en-US" sz="1169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моряков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подготовке капитанов и штурманов. Им были нужны опыт, дисциплина и умение пользоваться картами, приборами и наблюдениями за небом в открытом море.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не оставались в одном плавании: их проверяли, уточняли и передавали дальше. Так появлялась более точная морская карта побережья Африки и путей вокруг неё.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Мореплаватель стал символом этой политики, хотя сам не совершал всех открытий. Его имя связано с поддержкой исследований, мастерских, карт и новых путешествий.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южного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долго искали путь на юг вдоль Африки, проверяя, где заканчивается материк и можно ли обойти его с океанской стороны.
</a:t>
            </a:r>
            <a:endParaRPr lang="en-US" sz="1379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маршрут открыт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открытия стало ясно, что морской путь в Восток реален. Экспедиция Диаша подготовила следующий шаг — прямое плавание из Европы к Индии.
</a:t>
            </a:r>
            <a:endParaRPr lang="en-US" sz="1315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мыса
</a:t>
            </a:r>
            <a:pPr algn="ctr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1488 году Бартоломеу Диаш достиг южной оконечности Африки. Его плавание доказало, что Атлантический океан связан с водами, ведущими к Индийскому океану.
</a:t>
            </a:r>
            <a:endParaRPr lang="en-US" sz="1336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Бартоломеу Диаш и путь вокруг Африки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и путь в Индию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1497: выход в море
</a:t>
            </a:r>
            <a:pPr algn="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1497 году экспедиция Васко да Гамы вышла из Португалии и направилась вдоль африканского побережья. Моряки использовали опыт предыдущих плаваний и знания о ветрах.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перехода корабли пересекли открытый океан и обошли Африку с юга. Путь был долгим и трудным, но доказал возможность продолжительного морского маршрута к Индии.
</a:t>
            </a:r>
            <a:endParaRPr lang="en-US" sz="1352" dirty="0"/>
          </a:p>
        </p:txBody>
      </p:sp>
      <p:sp>
        <p:nvSpPr>
          <p:cNvPr id="9" name="Text 3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1498–1499 годах экспедиция достигла Индии и вернулась в Европу. Это изменило торговлю: прямой морской путь стал важнее сухопутных посредников.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сопровождали открытия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плавания требовали хорошей подготовки: без запасов, точных наблюдений и умения читать карты даже опытная команда могла потеряться или не дойти до цели.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представляли штормы и навигационные ошибки, но и болезни, голод и нехватка воды были не менее серьёзны для долгих экспедиций.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о средневековых морских путешествиях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карты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схем к картам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карты часто показывали мир условно: важнее было не точное расстояние, а общее представление о землях, морях и известных торговых путях. Со временем схемы становились подробнее.
</a:t>
            </a:r>
            <a:endParaRPr lang="en-US" sz="1271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поздних картах появлялись берега, порты, острова и направления ветров. Это помогало морякам лучше понимать путь и связывало знания путешественников с практикой плавания.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шире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плавание добавляло сведения о неизвестных районах. Так люди постепенно начинали воспринимать мир как гораздо более большой и сложный, чем показывали старые представления.
</a:t>
            </a:r>
            <a:endParaRPr lang="en-US" sz="1243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стал известнее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Средневековья стали возможны, когда встретились спрос на товары, развитие морских технологий и знания разных народов. Вместе они сделали мир заметно шире и понятнее.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2026-07-26T11:50:02Z</dcterms:created>
  <dcterms:modified xsi:type="dcterms:W3CDTF">2026-07-26T11:50:02Z</dcterms:modified>
</cp:coreProperties>
</file>