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событие достойным новости? Ключевые темы и цели урока
</a:t>
            </a:r>
            <a:endParaRPr lang="en-US" sz="2971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распознавать значимые новости и развивать медиаграмотность в цифровую эпоху.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устных рассказов до цифровых новостей: эволюция медиа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новостей охватывает путь от устной передачи информации в древних обществах до мгновенного обмена новостями через интернет и социальные медиа в XXI веке.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новости и её основные признаки
</a:t>
            </a:r>
            <a:endParaRPr lang="en-US" sz="222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— это сообщение о событиях, которые произошли недавно и несут важность для общества, отличаясь новой и ценной информацией.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включают актуальность, общественную значимость, достоверность подтвержденных фактов и оригинальность представленного материала.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новостей: открытие вакцины, итоги выборов, стихийные бедствия оказывающие влияние на большие группы людей.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оценки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Новостная ценность определяется свежестью, масштабом событий и актуальностью для аудитории, а также вовлечённостью известных фигур или организаций.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и социальная составляющие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фактов, важны конфликты и человеческие истории, вызывающие эмоции и способные усилить интерес читателей.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критериев новостной ценности
</a:t>
            </a:r>
            <a:endParaRPr lang="en-US" sz="2721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новостей в XXI веке
</a:t>
            </a:r>
            <a:endParaRPr lang="en-US" sz="251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СМИ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радио и телевидение остаются важными источниками с профессиональной редакционной работой и проверкой фактов.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сайты и мобильные приложения предоставляют оперативный доступ к информации в удобном формате.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Видеоканалы и блоги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и персональные блоги становятся популярными за счёт прямого взаимодействия с аудиторией и разнообразия контента.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как Telegram, ВКонтакте и Instagram быстро распространяют новости, зачастую без строгого редакционного контроля.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подростков: где 11-классники узнают новости?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всё чаще выбирает цифровые каналы, постепенно отказываясь от классических медиа.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площадки доминируют, что меняет способы подачи и восприятия информации среди подростков.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 собирают и проверяют факты, обеспечивая объективное и своевременное информирование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общественную повестку, соблюдая этические нормы и борясь с распространением недостоверной информации.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журналист: функции и ответственность
</a:t>
            </a:r>
            <a:endParaRPr lang="en-US" sz="2023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(headline) кратко отражает суть новости и привлекает внимание читателей.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 (lead) даёт сжатую информацию о событии в первом абзаце для быстрого понимания.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(body) подробно раскрывает детали события и важные факты без субъективности.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комментарии (quotes/comments) добавляют мнения экспертов и участников для полноты картины.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новостной заметки на английском языке
</a:t>
            </a:r>
            <a:endParaRPr lang="en-US" sz="2029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766887"/>
            <a:ext cx="4724400" cy="17438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помогает читателю правильно воспринимать информацию и отмечать субъективные оценки.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различие между новостной заметкой, колонкой и аналитической статьёй по содержанию и цели.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новостных материалов: отличие фактов, мнений и аналитики
</a:t>
            </a:r>
            <a:endParaRPr lang="en-US" sz="169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фейковых новостей и их распространение
</a:t>
            </a:r>
            <a:endParaRPr lang="en-US" sz="195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новости искажают действительность с целью манипуляции общественным мнением.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мессенджеры способствуют быстрому распространению дезинформации без контроля качества.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Доказанные случаи показали, как фейки влияли на выборы и провоцировали массовые протесты.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дезинформации в новостях
</a:t>
            </a:r>
            <a:endParaRPr lang="en-US" sz="2242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новости: искусственно созданные вымыслы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Фейки представляют собой полностью или частично выдуманные сообщения, направленные на введение аудитории в заблуждение. Чаще всего они создаются с целью манипуляции общественным мнением или получения прибыли через распространение сенсаций.
</a:t>
            </a:r>
            <a:endParaRPr lang="en-US" sz="96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Кликбейт: манипуляция заголовками ради привлечения внимания
</a:t>
            </a:r>
            <a:pPr algn="l" indent="0" marL="0">
              <a:lnSpc>
                <a:spcPct val="90000"/>
              </a:lnSpc>
              <a:buNone/>
            </a:pPr>
            <a:r>
              <a:rPr lang="en-US" sz="31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Провокационные и часто вводящие в заблуждение заголовки вынуждают пользователей кликать на новости. При этом содержание заметок нередко не соответствует обещанному, что снижает качество восприятия информации.
</a:t>
            </a:r>
            <a:endParaRPr lang="en-US" sz="938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Искажение контекста и эмоции как инструменты манипуляции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Вырванные из контекста цитаты и эмоционально окрашенные сообщения используются для усиления вовлечённости аудитории. Такие приёмы вызывают предвзятость и формируют ложное впечатление о событии.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дезинформации в новостях
</a:t>
            </a:r>
            <a:endParaRPr lang="en-US" sz="224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новости: шаги от события к публикации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последовательность работы в редакции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достоверную новость от манипуляции?
</a:t>
            </a:r>
            <a:endParaRPr lang="en-US" sz="1941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новость содержит ссылки на надёжные первоисточники и подтверждения мнений экспертов, что повышает уровень доверия к информации.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факты совпадали с официальными сообщениями и были проверены через несколько независимых источников для исключения искажений.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Достоверные новости написаны в нейтральном стиле, без эмоциональной окраски и субъективных оценок, что позволяет воспринять информацию объективно.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тщательно сравнивать данные из разных СМИ, избегая односторонних источников, чтобы получить полную и сбалансированную картину события.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пузыри: алгоритмы фильтрации новостей
</a:t>
            </a:r>
            <a:endParaRPr lang="en-US" sz="1701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социальных сетей подбирают контент согласно предпочтениям пользователя, ограничивая разнообразие поступающей информации и формируя «пузырь», где повторяются одни и те же идеи.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узкое информационное поле снижает возможность критической оценки новостей и способствует усилению предвзятости, ограничивая кругозор пользователей.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площадка для новостей: плюсы и минусы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социальных сетей — мгновенное обновление информации и возможность диалога между авторами и аудиторией, что повышает вовлечённость и оперативность.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высокая доля непроверенного контента, включая фейковые новости и слухи, усложняет оценку достоверности поступающих сведений.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популярных платформ, таких как Twitter/X и Telegram, усиливает влияние новостей на молодёжь, формируя повестку и общественное мнение.
</a:t>
            </a:r>
            <a:endParaRPr lang="en-US" sz="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 отмечают важность критического анализа новостей и умения проверять факты, что свидетельствует о растущей медиаграмотности среди школьников.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2023
</a:t>
            </a:r>
            <a:endParaRPr lang="en-US" sz="1096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осознаёт необходимость самостоятельно оценивать новостной контент, обсуждать его и избегать распространения неподтверждённой информации.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новости и рост тревожности у молодёжи
</a:t>
            </a:r>
            <a:pPr algn="l" indent="0" marL="0">
              <a:lnSpc>
                <a:spcPct val="90000"/>
              </a:lnSpc>
              <a:buNone/>
            </a:pPr>
            <a:r>
              <a:rPr lang="en-US" sz="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мрачных сообщений связано с повышением уровня стресса и беспокойства у подростков. Эмоциональное перенапряжение ухудшает общее психическое состояние и снижает мотивацию.
</a:t>
            </a:r>
            <a:endParaRPr lang="en-US" sz="1012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психологической устойчивости при работе с новостями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эмоционального дистанцирования и критического анализа источников помогает подросткам снижать влияние негативного контента и улучшает способность к объективному восприятию информации.
</a:t>
            </a:r>
            <a:endParaRPr lang="en-US" sz="889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воздействия новостей на подростков
</a:t>
            </a:r>
            <a:endParaRPr lang="en-US" sz="1695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фото и видео при массовых беспорядках помог выявить подделки, что предотвратило распространение ложной информации и успокоило общество.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Фактчекинговые платформы "Проверено" и «StopFake» активно борются с дезинформацией, предоставляя достоверные разъяснения по спорным темам.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включая искусственный интеллект, используются для обнаружения фотомонтажей и фальсификаций в медиа.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борьба с фейками требует командной работы профессионалов и поддержки технологических инструментов анализа.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разоблачения фейков
</a:t>
            </a:r>
            <a:endParaRPr lang="en-US" sz="2461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Введение факультативов по медиаграмотности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интеграции образовательных курсов, направленных на обучение школьников критическому восприятию информации и навыкам работы с медийным контентом.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— Создание ученических газет и медиастудий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активно создают платформы для практики журналистских навыков и вовлечения учащихся в производство собственного информационного контента.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— Запуск программы «Медиауроки»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Всеобъемлющая инициатива российских школ с целью повышения безопасности и медиаграмотности среди старшеклассников через специализированные уроки и проекты.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школьного образования и детских СМИ в формировании медиаграмотности
</a:t>
            </a:r>
            <a:endParaRPr lang="en-US" sz="169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медиаграмотность — основы информационной безопасности
</a:t>
            </a:r>
            <a:endParaRPr lang="en-US" sz="2971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подростки должны развивать умение отделять правду от фальши и критично анализировать новости на английском и русском языках. Это формирует личную безопасность и ответственность за общественную информированность.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2026-05-07T22:08:53Z</dcterms:created>
  <dcterms:modified xsi:type="dcterms:W3CDTF">2026-05-07T22:08:53Z</dcterms:modified>
</cp:coreProperties>
</file>