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Моцарт и Сальери: факт, миф и пушкинская трагедия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двух композиторов, ставшая вечным литературным вопросом о таланте и зависти.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соперничество и драматизм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XVIII веке композиторы зависели от двора, театров и вкусов публики. Пушкин, обращаясь к этой эпохе, показал, как в человеке сталкиваются дар, труд, обида и нравственный выбор.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Вольфганг Амадей Моцарт: основные факты биографии
</a:t>
            </a:r>
            <a:endParaRPr lang="en-US" sz="2253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Моцарт родился в 1756 году в Зальцбурге и рано проявил редкий музыкальный дар. Уже в детстве он выступал перед публикой и поражал слушателей памятью и слухом.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короткую жизнь он создал более 600 произведений: оперы, симфонии, концерты, камерную и духовную музыку. Его имя связано с ясностью, мелодичностью и свободой музыкальной мысли.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Моцарт умер в 1791 году в возрасте 35 лет. В культуре он стал символом природного гения, хотя его жизнь была непростой и совсем не беззаботной.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51234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5123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70499"/>
            <a:ext cx="376800" cy="301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6187" y="3527269"/>
            <a:ext cx="290925" cy="387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Антонио Сальери: композитор, педагог, мастер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Профессиональный композитор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Сальери родился в 1750 году в Италии и создал значительное количество опер, а также духовных сочинений. При жизни его высоко ценили как опытного автора.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Вена как место карьеры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часть жизни он работал в Вене, где служил придворным композитором. Именно там он вошёл в круг самых заметных музыкантов своей эпохи.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нескольких поколений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Сальери прославился не только сочинениями, но и преподаванием. Среди его учеников были известные композиторы следующего поколения, что укрепило его авторитет.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Уважаемый мастер при жизни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видели в нём успешного и серьёзного музыканта. Его репутация строилась на мастерстве, дисциплине и умении работать для сцены и двора.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743155"/>
            <a:ext cx="4332300" cy="22234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Моцарт и Сальери: сравнение биографий и творчества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оба композитора были людьми одной эпохи, но память о них сложилась по-разному.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были профессиональными композиторами, но культурная память сохранила Моцарта как гения, а Сальери — как образ завистника.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биографии В. А. Моцарта и А. Сальери; обобщение культурной традиции.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29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10527" y="497100"/>
            <a:ext cx="3868800" cy="41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Вена конца XVIII века как музыкальный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где решалась судьба музыканта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Вена была столицей музыкальной жизни империи. Здесь композиторы искали заказчиков, ставили оперы и старались привлечь внимание двора и публики.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конкуренция была такой острой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зависел не только от таланта, но и от связей, репутации и удачного выступления. Поэтому соперничество между музыкантами воспринималось как обычная часть профессии.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4" y="4716675"/>
            <a:ext cx="4497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жанры в творчестве Моцарта и Сальери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оба композитора работали широко, но делали разные творческие акценты.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Моцарта сильнее представлены крупные инструментальные формы, у Сальери — сцена и церковная музыка.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жанрового состава произведений композиторов по музыкально-историческим справочникам.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имя Сальери стало символом зависти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имя композитора стало не только историческим, но и символическим. Оно обозначает разрушительную силу зависти гораздо сильнее, чем реального человека.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Сальери оказался удобным для культуры: в нём увидели человека, который не выдержал встречи с чужим талантом и превратил зависть в трагедию.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Надёжных доказательств преступления не существует. Источником обвинений стали поздние разговоры, мемуары и пересказы, а не проверенные исторические документы.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Моцарта возникли пересказы и слухи, в которых имя Сальери начали связывать с враждой. Так личность композитора постепенно стала частью легенды.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 и закрепился миф о вражде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историческая неопределённость превратилась в устойчивый культурный образ.
</a:t>
            </a:r>
            <a:endParaRPr lang="en-US" sz="133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Пушкинская трагедия «Моцарт и Сальери»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написал трагедию в 1830 году и включил её в цикл «Маленькие трагедии». Он взял реальные имена, но создал самостоятельное художественное произведение.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пьесы не биография, а спор о гении, труде, зависти и ответственности. Герои говорят не только друг о друге, но и о собственном понимании искусства.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строится как напряжённый разговор, где особенно важны мотивы поступков. Пушкин показывает, как внутренняя обида может привести человека к нравственному падению.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087" y="1087645"/>
            <a:ext cx="3718800" cy="20155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0087" y="1087645"/>
            <a:ext cx="3718800" cy="2015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75088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Пушкинский Моцарт входит в сцену легко, будто не замечая тяжести разговора. В его репликах нет позы: он говорит о музыке просто, как о живом чуде, которое даётся без усилия и не требует доказательств.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5089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Моцарт, который слышит мир как музыку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850112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герой не противопоставляет себя другим и не ищет победы в споре. Его талант показан как внутренняя свобода: он создаёт музыку естественно, а его доброжелательность подчёркивает, что настоящий гений не унижает людей вокруг.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50114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 без зависти и борьбы за превосходство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Моцарта у Пушкина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после этой даты легенда о Сальери как о завистнике стала особенно заметной в культуре.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1791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смерти Моцарта стал точкой, после которой слухи о вражде начали жить собственной жизнью.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биографии В. А. Моцарта и А. Сальери
</a:t>
            </a:r>
            <a:endParaRPr lang="en-US" sz="3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трагедии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соединяет философский спор с напряжённым психологическим конфликтом, поэтому идеи в трагедии не просто названы, а действуют через поступки героев.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Зависть и нравственный выбор оказываются центральными: именно они переводят внутреннее напряжение в трагический поступок.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«Моцарт и Сальери»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5255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1791: смерть Моцарта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умер в Вене после болезни. Надёжных доказательств насильственной смерти историки не обнаружили.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49000" y="3751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Позднее: рождение слухов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смерти Моцарта возникли догадки и пересказы, которые не подтверждались документами, но постепенно закреплялись в памяти людей.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7374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1830: трагедия Пушкина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использовал известные имена и эпоху, но создал самостоятельный художественный конфликт, где важен нравственный смысл, а не биографическая точность.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правда и художественный вымысел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1638951"/>
            <a:ext cx="4332300" cy="22107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относится к истории, а что — к литературе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показывает, где заканчивается документальный факт и начинается художественный образ.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даёт материал, а литература превращает его в драму о зависти, выборе и ответственности.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биографии Моцарта и Сальери; А. С. Пушкин, «Моцарт и Сальери»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как отражение характера героев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восприятии читателя Моцарт связан с ясной, светлой и свободной музыкой. Этот образ подчёркивает естественность таланта и делает героя почти воплощением радости творчества.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Сальери, наоборот, ассоциируется с напряжением, строгим расчётом и тяжёлым трудом. Такой контраст помогает понять конфликт трагедии: музыка становится зеркалом внутреннего состояния человека.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конфликта в трагедии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внутреннее сравнение постепенно превращается в разрушительное решение.
</a:t>
            </a:r>
            <a:endParaRPr lang="en-US" sz="1349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7525" y="1215264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08975" y="1215264"/>
            <a:ext cx="376800" cy="301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7525" y="2940997"/>
            <a:ext cx="376800" cy="37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08975" y="2940997"/>
            <a:ext cx="376800" cy="376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история важна для школьного изучения литературы
</a:t>
            </a:r>
            <a:endParaRPr lang="en-US" sz="2250" dirty="0"/>
          </a:p>
        </p:txBody>
      </p:sp>
      <p:sp>
        <p:nvSpPr>
          <p:cNvPr id="13" name="Text 2"/>
          <p:cNvSpPr txBox="1"/>
          <p:nvPr/>
        </p:nvSpPr>
        <p:spPr>
          <a:xfrm>
            <a:off x="874525" y="1685259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чувства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говорит о соперничестве, обиде и желании быть лучше других. Эти переживания знакомы подросткам, поэтому конфликт Сальери и Моцарта легко обсуждать и понимать.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63750" y="1685258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 таланте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заставляет задуматься, можно ли измерить дар, сравнить людей по успеху и считать труд важнее или слабее вдохновения. Такие вопросы делают урок содержательным.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874525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как размышление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показывает, что произведение искусства не пересказывает события буквально. Оно помогает увидеть характер человека, его сомнения, страхи и моральный выбор.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863750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зависти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ясно показывает, как зависть разрушает личность изнутри. Вместо развития и уважения к чужому успеху герой приходит к поступку, который губит его самого.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культура запомнила имена Моцарта и Сальери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и читательской памяти эти имена часто живут как противоположные символы, хотя исторически оба композитора были частью одной музыкальной среды.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образ оказался сильнее факта: литература закрепила контраст гения и завистника.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традиция восприятия «Моцарта и Сальери»; А. С. Пушкин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сила факта, мифа и литературы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Моцарта и Сальери показывает, как реальные события, слухи и искусство создают сильный культурный образ. Пушкин превращает спор эпохи в урок о таланте, зависти и нравственном выборе.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2026-05-23T03:36:25Z</dcterms:created>
  <dcterms:modified xsi:type="dcterms:W3CDTF">2026-05-23T03:36:25Z</dcterms:modified>
</cp:coreProperties>
</file>