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Царство Бактерии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прокариоты с важной ролью в природе и жизни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значение бактерий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микроорганизмы увидел Антони ван Левенгук в 1676 году, а фундамент микробиологии заложили Луи Пастер и Роберт Кох в XIX веке. Сегодня бактерии изучаются в медицине, экологии и промышленности.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классификация бактерий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принадлежат домену Прокариоты и выделены в отдельное царство наряду с Археями из-за отсутствия оформленного ядра и мембранных органелл.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бактерий содержится кольцевая ДНК и присутствует клеточная стенка, что отличает их от эукариотических организмов.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бактерий основывается на морфологии, характере обмена веществ и анализе генетического материала.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размеры бактериальных клеток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бывают кокками (шаровидные), бациллами (палочковидные), вибрионами (изогнутые) и спириллами (спиралевидные). Каждая форма имеет свои особенности строения и функции.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бактериальной клетки варьирует от 0,2 до 10 микрометров. Например, кишечная палочка Escherichia coli достигает примерно 2 микрометров в длину.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клетки бактерий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обеспечивает форму и защиту, а плазматическая мембрана регулирует обмен веществ с окружающей средой.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содержит рибосомы и кольцевую ДНК, отвечающую за наследственную информацию и синтез белков.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имеют жгутики для передвижения и пилеи для прикрепления к поверхностям.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капсула и запасные включения помогают бактериям переживать неблагоприятные условия и обеспечивают накопление питательных веществ.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 бактерий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Психрофилы в арктических регионах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Психрофильные бактерии живут в вечной мерзлоте и ледниках, где температура близка к нулю. Они вырабатывают антифризоподобные вещества для защиты клеток.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Термофилы в горячих источниках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Бактерии-термофилы обитают при температурах свыше 70 °C, например, в гейзерах. Они адаптированы к экстремальному теплу благодаря уникальным белкам и мембранам.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Ацидофилы в кислых болотах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кислых болотах обитают ацидофильные бактерии, способные выживать при низких значениях pH, используя особые механизмы для нейтрализации кислой среды.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бактерии и эукариоты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имеют более простое строение и меньшие размеры по сравнению с эукариотами.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маленький размер бактерий обеспечивают им быстрый рост и адаптацию к разным условиям.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биологии; данные 2023 года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52567"/>
            <a:ext cx="261000" cy="208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метаболизм бактерий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Аутотрофные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Способны синтезировать органические вещества из неорганических источников через фотосинтез или хемосинтез.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Питаются готовыми органическими веществами, расщепляя их для получения энергии.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аэробное дыхание с кислородом или анаэробное — без кислорода, а также брожение.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метаболизма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круговороте веществ, обеспечивая разложение и регенерацию питательных элементов.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размножение бактерий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размножения с обменом генетического материала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бактерии: сравнительная таблица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роли бактерий в организме и окружающей среде, уточнение их функции и влияния на здоровье.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полезных и вредных бактерий критичен для здоровья человека и окружающей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микробиологии, 2023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бактерий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активно разлагают органические вещества, обеспечивая возврат элементов в природные циклы и способствуя поддержанию экосистемного баланса.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клубеньковые бактерии преобразуют атмосферный азот в доступные растениям формы, что значительно улучшает плодородие почв и стимулирует рост растений.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участвуют в очистке воды, минерализации и взаимодействуют с другими организмами в симбиозе или комменсализме, поддерживая здоровье биологических сообществ.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бактерий для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продуктов питания на основе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Йогурты, кефир, сыры и квас создаются с помощью бактерий, которые улучшают вкус и полезные свойства продуктов. Эти микроорганизмы способствуют ферментации, делая пищу более питательной и безопасной.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используются для получения антибиотиков и витаминов. Их роль в медицине включает также разработку вакцин и биотехнологий для лечения различных заболеваний.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 с использованием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способствуют очистке сточных вод и переработке отходов. В кишечнике человека микрофлора помогает пищеварению, синтезирует витамины и укрепляет иммунитет.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и инфекции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болезни, такие как туберкулёз, ангина, холера, столбняк и сальмонеллез, влияя на здоровье людей во всём мире.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происходит через загрязнённую воду, продукты питания и прямой контакт с больными или заражёнными поверхностями.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способны вызвать массовые эпидемии, что требует строгих санитарных мер и своевременной профилактики.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распространения заболеваний невозможен без соблюдения гигиены, правильного лечения и вакцинации населения.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бактериальных заболеваний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распространённые бактериальные болезни, их возбудителей и основные характеристики течения заболевания.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вызывают широкий спектр заболеваний, требующих разнообразных мер лечения и профилактики.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энциклопедии, исследования ВОЗ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борьбы с вредными бактериями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стерилизация инструментов являются важными мерами профилактики, способствующими контролю инфекций в организме и обществе.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эффективно лечат бактериальные инфекции, однако неправильное применение ведёт к развитию устойчивых штаммов.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Антисептики и дезинфекция снижают распространение бактерий на поверхностях и в медицинских учреждениях, предотвращая заражения.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бактериях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 кишечной палочки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Escherichia coli размножается каждые 20 минут в благоприятных условиях, что обеспечивает быстрый рост численности и адаптацию к окружающей среде.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космосе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выдерживать экстремальные условия космического вакуума и радиации. Это открывает возможности для изучения жизни вне Земли и биотехнологий космоса.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бактерий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масса всех бактерий превышает суммарную массу всех животных и растений, показывая их огромное влияние на биосферу планеты.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бактерий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секвенирование расшифровывает ДНК бактерий, раскрывая их биологические функции и потенциальные применения.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микробиома человека выявило важные связи с иммунитетом, обменом веществ и даже психическим здоровьем.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КРИСПР используется для точного редактирования бактериальных геномов, открывая новые пути в терапии и биоинженерии.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на основе бактерий способствуют развитию медицины, сельского хозяйства и производства новых материалов.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роста популяции бактерий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этапы развития бактериальной популяции в питательной среде. Влияние внешних условий отражается на периоде стационарной фазы.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зависимость темпов роста бактерий от ресурсов и среды, важное для контроля и использования микроорганизмов.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культуры E. coli, 2023 год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потенциал и будущее бактерий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для очистки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бактерии применяются для разложения токсинов и загрязнений в водных экосистемах, что улучшает качество питьевой воды и здоровье окружающей среды.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пластика бактериями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микроорганизмы способны разрушать пластик, открывая перспективы для биологической утилизации отходов и снижения загрязнения.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Биотопливо на основе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биотоплива с использованием бактерий способствует созданию возобновляемых источников энергии, что важно для устойчивого развития и снижения выбросов.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значение изучения бактерий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бактерий раскрывает их фундаментальную роль в природе и жизни человека, открывая путь к инновациям в медицине, экологии и биотехнологиях для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2026-05-07T14:50:15Z</dcterms:created>
  <dcterms:modified xsi:type="dcterms:W3CDTF">2026-05-07T14:50:15Z</dcterms:modified>
</cp:coreProperties>
</file>