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Бернард Шоу: драматург, публицист, нобелевский лауреат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превратил театр в острый спор об обществе, языке и свободе.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перемен, в которой звучал голос Шоу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Шоу жил в период быстрых городских изменений, роста социальных контрастов и обновления театра. Его пьесы точно попали в время, когда публика ждала не только развлечения, но и честного разговора о жизни.
</a:t>
            </a:r>
            <a:endParaRPr lang="en-US" sz="972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ранние годы в Дублине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Бернард Шоу родился в Дублине в семье торговца и певицы, поэтому с ранних лет видел рядом и практичность, и искусство.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образование было неполным, зато он много читал в библиотеках, самостоятельно расширяя кругозор и восполняя пробелы в знаниях.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жизнью разных слоёв общества в небогатом городе позже стало основой его сатиры и интереса к социальным конфликтам.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5250" y="1206323"/>
            <a:ext cx="4768800" cy="16579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2997325"/>
            <a:ext cx="4768800" cy="16579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Лондон: годы поиска и становления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204425"/>
            <a:ext cx="30405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без успеха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1876 году Шоу переехал в Лондон и попытался войти в литературную среду как романист. Его ранние романы не нашли отклика у издателей, но этот опыт научил его дисциплине и точности формулировок, которые позже стали важной частью его стиля.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2995427"/>
            <a:ext cx="30405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Критик, который учился смотреть на театр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газетах и журналах привела Шоу к музыкальной и театральной критике. Наблюдая за сценой со стороны, он выработал ироничный, полемический взгляд на драму и научился замечать, как устроено воздействие театра на зрителя.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жизни и творчества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как журналистский опыт постепенно привёл Шоу к международной славе драматурга.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Видна последовательная эволюция: от раннего формирования к признанию, общественному влиянию и позднему авторитету.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даты из общедоступных справочных материалов о Бернарде Шоу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263" y="1768975"/>
            <a:ext cx="197775" cy="2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8301" y="1774375"/>
            <a:ext cx="252900" cy="25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2250" y="1799665"/>
            <a:ext cx="252900" cy="2023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1025" y="1799665"/>
            <a:ext cx="252900" cy="2023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Фабианское общество и социальные взгляды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Постепенные реформы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Шоу разделял фабианский подход: общество, по его мнению, следует менять не революцией, а последовательными преобразованиями через закон, образование и публичный спор.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408772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поддерживал более активное участие государства в образовании, здравоохранении и защите труда, считая эти сферы основой более справедливого общества.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37543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вместо догмы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Шоу важны были разумный диалог и интеллектуальная дискуссия. Он верил, что убеждать людей эффективнее, чем навязывать им готовые истины.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66315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буржуазной морали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скептически относился к лицемерию и двойным стандартам, особенно там, где красивые слова прикрывают неравенство, зависимость и социальную несправедливость.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«Новая драма» и реформа театра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Шоу сделал театр местом интеллектуального спора: вместо эффектной развязки он ставил в центр пьесы социальную проблему и разные точки зрения на неё.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драматургия строится на диалоге, где смысл рождается из столкновения характеров, а не из внешнего действия или привычной мелодрамы.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Комическое у Шоу часто возникает из парадоксов, неловких ситуаций и острых реплик, поэтому зритель одновременно смеётся и размышляет.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057334"/>
            <a:ext cx="5037600" cy="142238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пьесы Бернарда Шоу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наиболее известных пьес показывает, как менялись темы и акценты его драматургии.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четырёх пьесах заметны социальный анализ, спор идей и внимание к нравственному выбору героев.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пьес Бернарда Шоу в литературоведческих источниках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563" y="2252750"/>
            <a:ext cx="197775" cy="263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5706" y="2252750"/>
            <a:ext cx="230737" cy="263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0250" y="2258150"/>
            <a:ext cx="252900" cy="252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«Пигмалион» и проблема социального языка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540339" y="22527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как социальный знак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пьесе манера говорить сразу выдаёт происхождение человека, уровень образования и его положение в обществе. Язык становится не только средством общения, но и маркером власти.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95086" y="22527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без простых ответов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Элизы Дулиттл показывает, что обучение может изменить внешние возможности человека, но не отменяет вопроса уважения, самостоятельности и личного достоинства.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450711" y="22527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известность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получила долгую жизнь за пределами сцены и стала основой мюзикла «Моя прекрасная леди», благодаря чему её сюжет узнали во многих странах.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образы и тема эмансипации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персонажи Шоу обычно не подчиняются пассивной роли: они мыслят самостоятельно, умеют спорить и заставляют окружающих пересматривать привычные представления о семье и браке.
</a:t>
            </a:r>
            <a:endParaRPr lang="en-US" sz="979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пьесах «Кандида», «Профессия миссис Уоррен» и «Святая Иоанна» женская активность становится источником морального выбора, конфликта и внутренней силы, а не просто сюжетной детали.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пьеса Шоу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последовательности: социальная проблема → столкновение взглядов → острый спор → моральная переоценка → открытый финал.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афоризмы и сатирический стиль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Шоу строит реплики так, чтобы они звучали не только в сцене, но и отдельно: короткая фраза у него часто превращается в точное наблюдение о людях и обществе.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комизм основан на парадоксе: персонажи говорят серьёзно о вещах, которые привычная мораль предпочитает обходить, и именно это создаёт эффект неожиданной правды.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и преувеличение помогают Шоу разоблачать шаблоны мышления, а не просто высмеивать героев; смех у него часто становится способом критического анализа.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зрители запоминали не только сюжет, но и отдельные реплики: афористичность сделала его пьесы источником цитат и культурных ассоциаций.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темы в пьесах Шоу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у Шоу связаны между собой: социальный статус, речь и моральный выбор почти всегда действуют как одна система конфликта.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центр его драматургии — общественное неравенство и разоблачение лицемерия.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тематическая сводка по основным пьесам Бернарда Шоу; данные представлены как аналитическое распределение.
</a:t>
            </a:r>
            <a:endParaRPr lang="en-US" sz="64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Нобелевская премия и международное признание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654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1925 году Шоу получил Нобелевскую премию по литературе как автор, чьё творчество отмечено гуманизмом, идеализмом и яркой сатирической силой.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61036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принял признание, но отказался использовать денежную часть премии для личных нужд, подчеркнув, что культурная ценность награды важнее материальной.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32916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были направлены на перевод шведской литературы на английский язык; этот шаг укрепил его репутацию не только писателя, но и человека культурного жеста.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Шоу и Россия: интерес к Советскому Союзу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799788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1931 — поездка в СССР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Шоу посетил Советский Союз и познакомился с практикой массового образования, борьбой с неграмотностью и идеей масштабного общественного преобразования.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6232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возвращения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публичные комментарии вызвали широкую дискуссию на Западе: одни видели в них трезвый интерес, другие — чрезмерный оптимизм по отношению к советскому проекту.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413921" y="1907684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показала, что Шоу интересовался не только театром, но и тем, как общество можно перестраивать через институты, обучение и социальную политику.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750" y="1157375"/>
            <a:ext cx="8508500" cy="2402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Шоу и другие драматурги эпохи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Шоу отличался от других крупных обновителей европейского театра рубежа веков.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Шоу ближе всего к театру дискуссии: в его пьесах конфликт развивается через идеи, а не только через события.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художественных принципов драматургов рубежа XIX–XX веков.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годы и долгий творческий авторитет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старости Шоу сохранял публичную активность и продолжал выступать как независимый мыслитель, чьи взгляды вызывали интерес и споры у современников.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долгую жизнь завершила смерть в 1950 году, но поздние портреты закрепили образ автора с живым умом, иронией и устойчивым интеллектуальным авторитетом.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Прижизненная и посмертная значимость Шоу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Шоу заметно и на сцене, и в кинематографе, и в школьном изучении литературы, что редко сочетается у одного драматурга.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устойчиво его пьесы живут в театре, а затем — в экранизациях и образовательной традиции.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 направлениям культурной рецепции Бернарда Шоу; значения условно-аналитические.
</a:t>
            </a:r>
            <a:endParaRPr lang="en-US" sz="72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Шоу остаётся современным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5" y="13389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Шоу и сегодня читается легко, потому что его пьесы говорят о неравенстве, которое можно узнать и в современном обществе: по доходу, статусу, образованию и доступу к возможностям.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11" name="Text 3"/>
          <p:cNvSpPr txBox="1"/>
          <p:nvPr/>
        </p:nvSpPr>
        <p:spPr>
          <a:xfrm>
            <a:off x="181225" y="22860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показывает, как язык влияет на положение человека: речь становится не просто средством общения, а признаком власти, воспитания и социальной дистанции.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181225" y="32332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женские персонажи и моральные конфликты помогают обсуждать гендерные роли, личную свободу и ответственность без упрощения и назидательности.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81225" y="41803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Шоу полезна для критического мышления: она учит замечать лицемерие, спорить аргументированно и не принимать общественные нормы как нечто бесспорное.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Бернард Шоу: театр, который заставляет думать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Бернард Шоу создал драму, где смех, спор и социальный анализ работают вместе. Его пьесы не устарели, потому что продолжают задавать важные вопросы о человеке и обществе.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2026-05-23T10:29:26Z</dcterms:created>
  <dcterms:modified xsi:type="dcterms:W3CDTF">2026-05-23T10:29:26Z</dcterms:modified>
</cp:coreProperties>
</file>