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«Дело было в январе»: зимняя история Агнии Барто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зимняя история о прогулке, испуге и добром смехе.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умела говорить с детьми просто и точно. Её стихи легко читаются, быстро запоминаются и похожи на живые детские разговоры.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и её мир детства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Впереди появляется то, что вызывает испуг и шумную реакцию. Но история быстро заканчивается легко и смешно.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самый зимний месяц: вокруг снег, мороз и свежий воздух. Сразу чувствуется бодрое, подвижное настроение.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выходят на улицу, и обычный двор превращается в маленькое приключение. Всё вокруг словно зовёт играть и двигаться.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январский день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выглядят как самые обычные ребята. Они ведут себя естественно, поэтому маленькому читателю легко представить себя на их 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становится причиной испуга, но не превращает сцену в страшную. Его появление помогает сделать эпизод смешным и очень живым.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«Дело было в январе».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становится из-за внезапности: обычная зимняя прогулка вдруг оборачивается неожиданной встречей. Именно резкий поворот делает эпизод ярким.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реагируют очень эмоционально, как это часто бывает у детей. Их испуг кажется преувеличенным, поэтому читателю хочется улыбнуться.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не делает сцену страшной. Она показывает её легко и доброжелательно, так что в конце остаются не тревога, а смех и облегчение.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в стихотворении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не просто фон, а часть самой истории. Снег, мороз и белый двор сразу создают ощущение свежего, живого январского дня.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детали помогают увидеть сцену глазами ребёнка. От них стихотворение кажется ярким, подвижным и очень похожим на настоящую прогулку во дворе.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439" y="4753825"/>
            <a:ext cx="303188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на понятной лексике без трудных выражений. Поэтому стихотворение легко читать вслух и быстро понимать.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размеренно и уверенно, как весёлая песенка. Такой ритм помогает запоминать текст почти с первого прочтения.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делают рассказ очень динамичным. События сменяются быстро, и внимание не успевает потеряться.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живую речь детей. Благодаря этому оно звучит естественно, просто и совсем не похоже на скучный урок.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ритма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улыбка и спокойствие. История завершается добрым образом, поэтому после чтения становится светло и радостно.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бодрое зимнее настроение: хочется выйти на улицу, смотреть на снег и ждать чего-то интересного. Читателю сразу легко включиться в историю.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любопытство и лёгкое волнение. Неожиданный момент заставляет следить за событиями внимательнее и даже немного переживать за героев.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 в ходе короткого зимнего сюжета.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герои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Именно простые и понятные реакции делают их живыми. Читатель легко узнаёт в них детскую непосредственность, когда страх быстро сменяется смехом и облегчением.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Герои выглядят как самые обычные дети: они идут гулять, удивляются, пугаются и сразу начинают шуметь. В их поведении нет ничего нарочито важного или торжественного.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герои спокойно занимаются обычным зимним делом, и ничто не предвещает тревоги. Поэтому неожиданный момент воспринимается особенно ярко.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Испуг возникает быстро, но он не становится бедой. Дети реагируют шумно и эмоционально, как это часто бывает в игре.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первой растерянности появляется действие: герои не замирают, а стараются разобраться в случившемся. Это помогает снять напряжение.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конце страх уступает место смеху и спокойствию. Стихотворение показывает, что неожиданность может оказаться совсем не страшной.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смелости и страха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учить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вводит читателя в ясную зимнюю ситуацию. Нет длинного вступления, поэтому смысл быстро становится понятным.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яркое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один смешной случай. Он легко удерживается в памяти, потому что не перегружен лишними подробностями.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просто и доброжелательно. Такой порядок событий помогает легко пересказать стихотворение и быстро выучить его наизусть.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зимними детскими играми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похожая на обычный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знакомую зимнюю прогулку во дворе. Дети идут по снегу, дышат морозным воздухом и оказываются в самой обычной, но весёлой детской истории. Именно такая повседневность делает картину близкой и понятной.
</a:t>
            </a:r>
            <a:endParaRPr lang="en-US" sz="1551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пространство для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двор, сугробы и холодный воздух создают ощущение настоящей зимней забавы. Здесь легко представить шаги по снегу, бег, звонкие голоса и неожиданную встречу, которая превращает обычный день в маленькое приключение.
</a:t>
            </a:r>
            <a:endParaRPr lang="en-US" sz="1643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знакомая каждому ребёнку
</a:t>
            </a:r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стихотворения — ситуация, которую нетрудно представить из собственной жизни. Детская прогулка, любопытство и внезапный испуг складываются в живую сценку, похожую на игру, где всё заканчивается смехом.
</a:t>
            </a:r>
            <a:endParaRPr lang="en-US" sz="1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всякая неожиданность опасна: сначала можно испугаться, но потом убедиться, что всё в порядке. Это помогает спокойнее смотреть на новые ситуации.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тексте чувствуется доброжелательность к героям и к миру вокруг. Даже смешной испуг не обижает, а превращается в тёплую историю.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учит не теряться и действовать, когда что-то пошло не по плану. Важно сохранять внимание, а не поддаваться панике.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маленький сюжет у Барто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показывает, как из простой зимней завязки рождается короткая, понятная и смешная история.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нравится детям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картинка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мороз и прогулка сразу создают знакомую атмосферу. Ребёнку легко представить этот день и почувствовать себя участником маленького приключения.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ситуация вызывает не тревогу, а улыбку. В тексте всё происходит быстро и живо, поэтому история звучит как весёлая детская проделка.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испуг в стихотворении не становится страшным. В конце остаются лёгкость, тепло и ощущение, что всё завершилось хорошо.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подходит к стихотворению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Лучше всего представить заснеженный двор, где дети идут по мягкому снегу и вдруг останавливаются от неожиданности. Такая картинка сразу передаёт движение и зимний холод.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Иллюстрация может быть простой и тёплой: румяные лица, следы на снегу, лёгкий пар изо рта. Тогда смешная сцена будет выглядеть живой и очень доброй.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слов связывает тему, настроение и сюжет: от января и снега до испуга, смеха и доброты.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быстро вспомнить главные образы и смешную зимнюю ситуацию стихотворения.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слова, выделенные по содержанию стихотворения «Дело было в январе» А. Барто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«Дело было в январе» — короткая и очень живая зимняя история. Она показывает, как из простого испуга рождаются смех, облегчение и добрая улыбка.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2026-05-24T06:13:15Z</dcterms:created>
  <dcterms:modified xsi:type="dcterms:W3CDTF">2026-05-24T06:13:15Z</dcterms:modified>
</cp:coreProperties>
</file>