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Познавательные процессы и интеллект: общая характеристика и значение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мозг воспринимает информацию и проявляет интеллект для эффективного обучения.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база познавательных процессов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Познавательные процессы — взаимодействие биологии и психологии, влияющее на восприятие и адаптацию. У подростков активно развиваются лобные доли мозга, что повышает умение планировать и контролировать себя, важные для успешного обучения и развития.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Зрение: формирование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позволяет получить подробную информацию об окружающем мире — от цвета до формы объектов. Опыт и знания помогают мозгу создавать целостные образы, необходимые для понимания информации.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Слух: восприятие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слуха собирают звуковые волны, которые мозг преобразует в речь, музыку и другие звуки. Активное слушание помогает лучше различать и запоминать биологические термины.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и вкус: дополнительные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осязания и вкуса дополняют восприятие мира, позволяя определить качество предметов или пищи. Они играют важную роль в обучении через практические эксперименты.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восприятия через органы чувств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Внимание: основные свойства и влияние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внимания определяет, сколько биологических данных человек может одновременно обрабатывать без потери качества восприятия.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внимания способствует длительной концентрации на сложных биологических задачах и помогает избежать ошибок.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Переключаемость позволяет быстро менять объект наблюдения, что важно при решении разнообразных учебных заданий.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памяти и их характеристики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Кратковременное хранение информации от органов чувств — до долей секунды, обеспечивает первичное восприятие биологической информации.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Вмещает данные до 30 секунд, активно участвует в обработке и понимании учебного материала.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знания от нескольких часов до всей жизни, основа для усвоения биологии и формирования навыков.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мышления у подростков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Наглядно-действенное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решение задач с использованием конкретных предметов и практических действий. Позволяет лучше понимать биологические процессы через наблюдения и эксперименты.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Абстрактно-логическое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Основывается на рассуждениях и работе с понятиями. Отвечает за построение логических выводов и обобщений, важных для изучения теории в биологии.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интеллекта в учёбе и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помогает анализировать и обобщать биологические сведения, способствуя успешному усвоению сложных тем.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проявляется в умении применять знания на практике, решать нестандартные задачи и адаптироваться к новым ситуациям.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познавательных процессов и интеллекта
</a:t>
            </a:r>
            <a:endParaRPr lang="en-US" sz="2314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связи, влияющие на эффективность обучения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322217"/>
            <a:ext cx="4164900" cy="24560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интеллекта: функции и примеры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функции основных компонентов интеллекта и примеры из школьного курса биологии.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компонентов интеллекта обеспечивает полный охват когнитивных навыков, повышая успех в обучении.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класса, научные обзоры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эффективного запоминания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эффекта распределённой практики — повторение с интервалами — существенно увеличивает объём запоминаемого материала.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эксперименты и обсуждения способствуют закреплению знаний и развитию навыков критического мышления.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материалов усиливает долговременное сохранение информации и способствует глубокому усвоению биологических понятий.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ассоциаций, ярких образов и рифм помогает активизировать память и облегчает воспроизведение информации.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Мыслительные операции в биологии: анализ, синтез, сравнение
</a:t>
            </a:r>
            <a:endParaRPr lang="en-US" sz="2092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помогает делить сложные биологические процессы на отдельные этапы, позволяя глубже понять структуру и функции каждого элемента в системе организма.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обобщение используются для классификации организмов и выявления закономерностей, что важно при формировании выводов и создании научных объяснений.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объединяет разрозненные биологические знания в единую картину, создавая целостные модели и схемы, что облегчает восприятие и запоминание материала.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6524" y="1499146"/>
            <a:ext cx="239175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интеллекта: аналитический, творческий, практический
</a:t>
            </a:r>
            <a:endParaRPr lang="en-US" sz="209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интеллект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Проявляется в умении разбирать биологические задачи, анализировать данные и строить логические связи, что важно при работе с экспериментами и графиками.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интеллект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 для успешного применения биологических знаний в реальной жизни, таких как экологические проекты и повседневные научные задачи.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интеллект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генерации новых идей, формулированию гипотез и разработке нестандартных решений в процессе проведения опытов и исследовательской деятельности.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исследователи познавательных процессов
</a:t>
            </a:r>
            <a:endParaRPr lang="en-US" sz="2378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Яковлевич Гальперин выделил этапы формирования умственных действий, подчеркнув роль поэтапного усвоения знаний в обучении и развитии мышления.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Пиаже описал когнитивное развитие подростков, переходящее от конкретных представлений к формированию абстрактного и логического мышления.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Семёнович Выготский акцентировал внимание на влиянии социальной среды и обучения, показывая, как взаимодействие с другими помогает развитию познавательных способностей.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памяти и мышления напрямую связано с повышением эффективности учебного процесса и общими успехами школьников.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Стэнфордского университета, 2018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успеваемости благодаря внедрению тренировки когнитивных навыков в образовательных учреждениях
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игры и их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игры, такие как «Судоку» и «Крестики-нолики», стимулируют мышление и внимание. Регулярные занятия способствуют улучшению концентрации и быстроты принятия решений у подростков.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для тренировки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приложения предлагают упражнения на запоминание и внимание. Постоянное использование улучшает кратковременную и долговременную память школьников, поддерживая их учебные успехи.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для развития интеллекта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и «Мемори» развивают логическое мышление, стратегию и память. Играя 3-4 раза в неделю, подростки повышают свои когнитивные навыки и получают удовольствие от процесса обучения.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Мозговые тренажёры и их влияние на учащихся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сна в формировании интеллекта и памяти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и достаточный сон способствует укреплению нейронных связей, что улучшает когнитивные функции, такие как внимание и запоминание биологической информации.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недосыпание негативно влияет на учебную активность, снижая успеваемость подростков по биологии и другим предметам на значительный процент.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развития интеллекта у школьников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Чтение научно-популярных и художественных книг расширяет кругозор и активизирует память. Изучение иностранных языков развивает мышление и способствует лучшему усвоению знаний.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Участие в конкурсах и дебат-клубах формирует критическое мышление и коммуникационные навыки. Совместная работа по проектам помогает развивать творчество и социальные умения.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умственного развития подростка
</a:t>
            </a:r>
            <a:endParaRPr lang="en-US" sz="2488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— ключевой период становления умственных способностей, когда активно формируются навыки анализа, логики и самостоятельного мышления.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Закладывается фундамент для будущей профессиональной деятельности и личного роста, поэтому важно поддерживать разностороннее развитие интеллекта.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сочетание учебной нагрузки, досуга и самообразования способствует гармоничному развитию и укреплению когнитивных функций мозга подростка.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интеллектуальных умений для будущего школьника
</a:t>
            </a:r>
            <a:endParaRPr lang="en-US" sz="2024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в реальных ситуациях позволяет принимать взвешенные решения, обеспечивая личностный рост и уверенность в своих силах.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и творческий подход играют ключевую роль в подготовке к будущей профессии и постоянному саморазвитию.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помогает эффективно планировать учебное время, что способствует успешной подготовке к экзаменам и выполнению домашних заданий.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строить отношения основано на развитом критическом мышлении, что важно для социальной адаптации и коммуникации со сверстниками.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познавательных процессов и интеллекта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Познавательные процессы и интеллект — основа успешного обучения и личностного роста подростков. Их развитие требует системного подхода, включающего обучение, практику и заботу о здоровье для максимального раскрытия потенциала.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2026-05-09T12:15:34Z</dcterms:created>
  <dcterms:modified xsi:type="dcterms:W3CDTF">2026-05-09T12:15:34Z</dcterms:modified>
</cp:coreProperties>
</file>