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«Старый дед и внучек»: рассказ о доброте и уважении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история о семье, старости и добром сердце.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всего несколько героев, но у каждого свой важный поступок. Старый дед, сын, невестка и маленький внучек показывают, как в семье могут проявиться и жестокость, и настоящая доброта.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одной домашней истории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057" y="1319944"/>
            <a:ext cx="128685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его короткие поучительные рассказы
</a:t>
            </a:r>
            <a:endParaRPr lang="en-US" sz="2775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писатель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— один из самых знаменитых русских писателей. Его книги читают и взрослые, и дети, потому что в них есть ясные и важные мысли.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короткие истории, которые легко понимать даже младшим школьникам. В них нет лишнего, зато есть яркий пример, как надо и как не надо поступать.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писателя звучат темы честности, труда, уважения и заботы о людях. Эти простые слова помогают понять, каким должен быть хороший человек.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«Старый дед и внучек» относится к таким рассказам, которые читаются быстро, но надолго остаются в памяти. В нём простая история превращается в важный урок для семьи.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Дедушка, которому трудно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 в рассказе уже слабый и старый. Ему непросто есть, двигаться и жить так, как раньше. Но возраст не делает его менее важным для семьи, поэтому к нему нужно относиться бережно и внимательно.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а не лишний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дед не должен чувствовать себя ненужным. Он остаётся родным человеком, который заслуживает заботы. Рассказ напоминает: старость — не повод отодвигать близкого в сторону или говорить с ним грубо.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детей и взрослых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деда помогает увидеть простую истину: пожилым людям особенно нужны терпение, ласка и уважение. Толстой показывает это через обычную семейную ситуацию, понятную даже младшим школьникам.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деда: старенький человек, которого нужно беречь
</a:t>
            </a:r>
            <a:endParaRPr lang="en-US" sz="26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и невестка ведут себя с дедом холодно и несправедливо. Они не стараются понять его нужды и словно забывают, что перед ними родной человек.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взрослые обращаются с дедом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обидное, что дед остаётся в стороне от общей жизни семьи. Его кормят отдельно, будто он мешает, хотя старость не делает человека чужим.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вызывает жалость к дедушке и осуждение взрослых. Толстой показывает: грубость в семье ранит сильнее, чем кажется на первый взгляд.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2202918"/>
            <a:ext cx="291463" cy="259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02918"/>
            <a:ext cx="291463" cy="25907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Внучек всё замечает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ещё маленький, но уже хорошо замечает, как взрослые разговаривают и поступают с дедушкой. Он видит не только слова, но и несправедливость.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Внучек запоминает то, что происходит дома. Он не спорит громко и не ругается, а спокойно делает свой вывод о добре и жестокости.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отвечает на плохой пример не криком, а делом. Именно поэтому его поступок потом становится самым важным в рассказе и меняет настроение всей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семейной истории Льва Толстого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вещь становится знаком будущего отношения к старости.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деревянная миска помогает понять смысл рассказа без длинных объяснений: ребёнок показывает, что помнит плохое обращение с дедушкой и уже делает свой тихий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Толстой, «Старый дед и внучек»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Внучек спокойно объясняет, что миска пригодится для мамы и папы, когда они станут старыми. Его фраза звучит просто, но заставляет взрослых задуматься.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мальчика, которые всё меняют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слов родители сразу видят себя со стороны. Они понимают, как больно обижали дедушку, и в этот момент в семье рождается стыд и сожаление.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простому правилу: как человек относится к старшим, так потом могут относиться и к нему. Это важный семейный закон.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уважение начинается с обычных дел: помочь, выслушать, не обидеть словом. Даже маленькие добрые поступки много значат.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внимательно смотрят на взрослых и быстро повторяют их поведение. Поэтому пример в семье важнее долгих нравоучений.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доме есть забота, благодарность и доброта, он становится тёплым и дружным. Именно такую семью хочется считать настоящей.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Чёткий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понятным выводом: взрослые видят свою ошибку. Такой финал легко пересказать, а значит, текст удобно читать и обсуждать в начальной школе.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без лишних подробностей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понятно, кто живёт в доме и почему дедушке там тяжело. Автор не отвлекается на длинные описания, поэтому читатель быстро входит в историю.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яркий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множества событий Толстой показывает один сильный эпизод. Он запоминается легко, потому что в нём есть простая домашняя ситуация и очень важный смысл.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читать и помнить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Дедушка в рассказе нуждается в заботе и внимании. Он показывает, что старость требует бережного отношения, а не отодвигания в сторону из-за возраста.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поколения одной семьи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учится у кого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отвечают за порядок в семье, но именно ребёнок замечает их поступки особенно точно. Он учится не по словам, а по тому, как живут старшие.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поступок внучка помогает семье понять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маленький мальчик тихо, но очень точно отвечает на несправедливость взрослых.
</a:t>
            </a:r>
            <a:endParaRPr lang="en-US" sz="277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читателю жаль дедушку: он старый и живёт рядом с близкими, но не чувствует тепла. Такое отношение сразу вызывает сочувствие и желание защитить его.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удивляет поступок мальчика. Он ничего не кричит и не спорит, а спокойно показывает взрослым их же поведение, и от этого сцена становится очень сильной.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светлое чувство. Взрослые понимают ошибку, а маленький герой оказывается мудрее их. После чтения хочется самому быть добрее к близким.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Внучек ещё совсем мал, но он хорошо понимает, что такое справедливость. Он внимательно смотрит на взрослых и запоминает, как они обращаются с дедушкой.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внучка: маленький, но очень умный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спорит и не ругается. Он отвечает делом: тихо делает деревянную миску и тем самым показывает, что плохой пример обязательно возвращается к тем, кто его подаёт.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поступки в семье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взрослых звучат резко и обидно. Они ранят сильнее, чем кажется, потому что сказаны близкому человеку, который особенно нуждается в уважении.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произносит длинных речей. Его маленькое дело говорит само за себя и заставляет всех задуматься о том, как они себя ведут.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доброта заметна не только в словах. Иногда один осторожный, но верный поступок меняет настроение в доме лучше любых нравоучений.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урок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местом, где видно, кто умеет беречь другого. Именно в семье ребёнок учится отличать заботу от грубости и равнодушия.
</a:t>
            </a:r>
            <a:endParaRPr lang="en-US" sz="14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 нужны терпение, помощь и спокойный, ласковый тон. Даже простое вежливое слово может сделать их день легче и теплее.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пожилых людях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— не причина для насмешек или обидных шуток. Человек остаётся важным членом семьи в любом возрасте, и это нужно помнить каждый день.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дома: с внимания к бабушке и дедушке, с заботы и готовности помочь. Такие привычки делают семью дружной и по-настоящему крепкой.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короткий, с простым сюжетом и понятными героями. Детям легко увидеть, где поступают хорошо, а где — несправедливо, и сразу обсудить это в классе.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подходит ученикам 2 класса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младшим школьникам учиться доброте и уважению без сложных объяснений. В ней есть ясный пример, который легко запомнить и пересказать своими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96660"/>
            <a:ext cx="226148" cy="1809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8969" y="2077821"/>
            <a:ext cx="211766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связана с жизнью сегодня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сейчас бабушки и дедушки ждут добрых слов, помощи и участия. Рассказ напоминает, что забота о них — это не формальность, а часть семейной жизни.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начинается с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особенно заметно, как люди относятся друг к другу. Если дома есть уважение, то и жить в нём легче, спокойнее и радостнее.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замечают поступки взрослых и часто повторяют их. Поэтому хорошее отношение к старшим сегодня становится уроком на будущее для самого ребёнка.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забота делают дом уютным. Даже маленькая помощь старшему человеку может создать в семье больше тепла, чем громкие обещания.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рассказа: уважение делает семью крепкой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Толстого напоминает: обижать старших нельзя, а доброта начинается с простого уважения. Маленький герой показывает взрослым их ошибку и помогает семье стать лучше.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2026-05-24T05:48:56Z</dcterms:created>
  <dcterms:modified xsi:type="dcterms:W3CDTF">2026-05-24T05:48:56Z</dcterms:modified>
</cp:coreProperties>
</file>