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Выражение, значение выражения и равенство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читать записи, считать и проверять ответы без ошибок.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математика прячется рядом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записи встречаются в счёте игрушек, карандашей и конфет, в простых задачах и при проверке ответа. Они помогают писать действие коротко, понятно и аккуратно, а ещё сразу видеть, верно ли получилось.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выражение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составляют числа и знаки действий. В нём могут быть, например, «+» и «−», а запись 7+2 сразу показывает, что нужно сделать.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нет знака «=», потому что оно не сравнивает части. Оно только задаёт действие, которое нужно выполнить и потом посчитать.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первоклассников удобнее короткие выражения из двух-трёх чисел. Их легко прочитать, быстро понять и без труда вычислить, словно по маленькой математической дорожке.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выражение на карточках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цифры и один знак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карточках выражение 5+3 выглядит очень наглядно: отдельно стоят число 5, знак «+» и число 3. Ребёнок видит, что запись собирается из простых частей, как из деталей конструктора, и это сразу делает пример понятным.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Запись, которую можно собрать руками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разложить выражение по карточкам, становится ясно, где число, а где знак действия. Такой способ помогает не путать элементы записи и лучше запоминать, что именно нужно посчитать. Заодно пример выглядит аккуратно и совсем не пугает.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в знакомом виде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числами и знаками похожи на игру: их можно переставлять, читать и складывать в нужном порядке. Для 1 класса это особенно удобно, потому что яркая и простая форма удерживает внимание и помогает быстрее понять задание.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значение выражения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выражения — это число, которое получается после вычисления. Например, в записи 5+3 значением будет 8, потому что именно столько получится в итоге.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9−2 значение равно 7. Само выражение показывает действие, а значение сообщает результат, как ответ на маленький математический вопрос.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Первокласснику важно не смешивать запись и итог. Если пример ещё только написан, это выражение; если уже получено число, это его значение.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значение выражения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Прочитать запись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смотрит на выражение целиком и замечает числа и знак действия. Это помогает понять, что нужно сделать: сложить или вычесть.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Назвать ответ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появляется значение выражения. Его читают как готовый результат и сверяют с тем, что должно получиться. Так запись превращается в число-ответ.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Выполнить действие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числа складывают или вычитают. В примере 4+2 соединяют две части, а в 7−3 убирают часть предметов, чтобы получить новый результат.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записи к ответу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математическая запись становится готовым числом после вычисления и проверки.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375" y="1789450"/>
            <a:ext cx="17955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6913" y="1789450"/>
            <a:ext cx="149625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в простых примерах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подсказывают: сначала нужно посчитать то, что находится внутри них. Они как маленькая команда «сначала мы», и только потом всё остальное.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8−(2+1)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8−(2+1) сперва находят сумму 2+1, а потом вычитают её из 8. Скобки помогают не перепутать порядок действий и читать пример спокойно.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 классе скобки встречаются нечасто, но уже знакомят с важной идеей: математические действия могут выполняться не строго по очереди, а по правилу.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вместо числа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записи вместо числа ставят букву или пустое окошко. Это значит, что одно число неизвестно, и его нужно найти по условию примера.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записи 3+□=5 нужно подобрать такое число, чтобы равенство стало верным. Для ребёнка это похоже на маленькую загадку с прячущимся числом.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выражение отличается от ответа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— это число, которое получилось после вычисления. Если написано 6+1, то это выражение; если получено 7, то это уже ответ.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различие помогает не путать сам пример и итог. Сначала читают запись, потом находят значение, а уже затем называют ответ.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— это запись действия. В нём видны числа и знаки, но ещё нет готового результата. Оно показывает, что нужно посчитать.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равенство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 слева и справа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показывает, что левая и правая части имеют одно и то же значение. Если посчитать обе стороны и получить одинаковое число, запись считается верной и аккуратной.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 классе равенство легче запомнить через знакомые идеи: одинаково, уравновешено, поровну. Такой образ помогает без спешки увидеть, где ответ совпадает, а где нужно искать ошибку.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«=»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«=» говорит: «столько же». Он не выполняет действие, а сообщает, что числа по обе стороны совпадают. Для детей это удобный знак-проверка, почти как маленький сторож.
</a:t>
            </a:r>
            <a:endParaRPr lang="en-US" sz="11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и неверные равенства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считаем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Вычисляем значение слева или справа, чтобы понять, какие числа получаются после действия.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результаты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оба числа одинаковые, равенство верное. Например, 2+3=5 подтверждается сразу после проверки.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ошибку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числа разные, запись неверна. В примере 6−1=3 ответ не совпадает, значит, равенство нужно исправить.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равенство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первокласснику спокойно проверить запись по шагам.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Равенства с пропуском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записи есть окошко или пустое место, нужно найти число, которое сделает равенство верным. Такое задание развивает внимательность и учит считать не только вперёд, но и назад.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поиска пропущенного числа удобно использовать предметы, пальцы, рисунки и числовой ряд. Ребёнок может пересчитать кружки, фишки или кубики и быстро увидеть, какое число подходит.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1+□=4 становится маленькой математической загадкой. Надо понять, сколько не хватает до четырёх, и подобрать именно это число, а не любое похожее.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упражнения помогают почувствовать связь между действием и результатом. Равенство с пропуском уже не пугает, а приглашает проверить себя, как настоящий математический детектив.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как весы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удобно представить как весы: если слева и справа одинаково, они стоят ровно. Знак «=» напоминает о таком балансе и помогает быстро понять, где обе части равны.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одну сторону добавить предмет, равновесие нарушается, и весы наклоняются. Так же и в записи: если числа разные, равенство становится неверным и требует проверки.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первоклассников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путают выражение с равенством и забывают, что знак «=» нужен только в записи, где есть две равные части. Из-за этого пример получается неполным.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пропустить знак действия или неверно посчитать предметы. Тогда ответ выходит случайным, хотя на вид запись может казаться правильной и даже очень уверенной.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равенствах с окошком легко забыть, какое число нужно вставить. Здесь помогает счёт по порядку, рисунки и проверка результата, чтобы загадка не превратилась в ловушку.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сначала проверить пример, а уже потом писать ответ. Короткие записи, яркие картинки и счёт на пальцах помогают избежать спешки и заметить неточность вовремя.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тренировки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2+1 и 3+4 учат складывать числа в пределах знакомого счёта. Ребёнок видит действие сразу и быстро проверяет результат без лишней сложности.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5−2 и 6−1 помогают понять, как из числа убирают часть предметов. Такие примеры тренируют счёт назад и внимательность к каждому шагу.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4+2=6 показывает, как сравнить левую и правую часть записи. Ребёнок учится замечать, совпадает ли результат с ответом, и не торопится.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1+□=3 превращает счёт в маленькую загадку. Нужно найти недостающее число, опираясь на предметы, рисунок или числовой ряд.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действия к равенству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математической записи получается проверенный ответ.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вокруг нас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на полке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ставит на полку две машинки, потом добавляет ещё три. Запись 2+3 помогает быстро понять, сколько игрушек стало вместе. Математика здесь выглядит как обычная игра, только с очень полезным счётом.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и конфеты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 удобно считать яблоки, конфеты или печенье. Если было 4 яблока, а одно съели, запись 4−1 показывает, сколько осталось. Такой пример легко представить, потому что он связан с повседневной жизнью.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и шаги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или дома можно считать карандаши в пенале, шаги до двери и страницы в книге. Простые выражения и равенства помогают замечать числа вокруг себя и понимать, что математика живёт рядом каждый день.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записывает действие, значение выражения показывает результат, а равенство проверяет, одинаковы ли обе части. Если помнить это, считать и проверять ответы становится проще и даже немного веселее.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2026-05-20T14:33:19Z</dcterms:created>
  <dcterms:modified xsi:type="dcterms:W3CDTF">2026-05-20T14:33:19Z</dcterms:modified>
</cp:coreProperties>
</file>