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это серьёзно: почему эта тема важна на уроке ОБЗР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влияет на жизнь людей, природы и безопасность каждого.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России: живая система рядом с нами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это не только деревья, а целая природная система. В России он занимает почти половину территории, помогает природе и человеку, а ещё требует бережного отношения.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атмосфере: деревья поглощают углекислый газ и выделяют кислород, делая воздух чище и условия жизни более благоприятными.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защищает землю и воду: корни удерживают почву, а кроны и подстилка сохраняют влагу, ослабляют ветер и уменьшают перегрев.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кормит и поддерживает людей: он даёт древесину, грибы, ягоды и лекарственные растения, а также служит местом отдыха и наблюдений.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функции выполняет лес
</a:t>
            </a:r>
            <a:endParaRPr lang="en-US" sz="272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лес важен сразу для природы и человека.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связано с климатом и водой: именно они сильнее всего отражаются на жизни людей и состоянии экосистем.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леса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обобщение содержания темы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жители одного пространства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рядом живут белки, лоси, зайцы, дятлы, совы, муравьи и множество насекомых. У каждого вида свои пищевые связи и укрытия.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Ярусы леса помогают выживать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Кроны, стволы, кустарники, травы и почва образуют разные ярусы. Каждый из них даёт животным пищу, защиту, места для гнёзд и зимовки.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дом для живых существ
</a:t>
            </a:r>
            <a:endParaRPr lang="en-US" sz="25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когда лес исчезает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деревьев почва остаётся без защиты: дождь размывает её, а ветер быстрее уносит верхний плодородный слой, ухудшая условия для новых растений.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и реки получают меньше влаги, воздух становится суше, а летом открытая территория сильнее нагревается и быстрее теряет прохладу.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лишаются пищи, укрытия и привычных маршрутов, поэтому им труднее размножаться, защищаться от хищников и переживать зиму.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повреждения лес восстанавливается очень медленно: на это уходят десятки лет, а иногда и целое столетие.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лесной пожар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причин и последствий по материалам урока ОБЗР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лесу и их последствия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угрозы ослабляют лес и ухудшают его состояние.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взаимосвязаны: одно нарушение часто делает лес ещё более уязвимым к другим угрозам.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обобщение содержания темы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уничтожает не только деревья, но и семена, мхи, грибницу, насекомых и верхний слой почвы, то есть всё, что помогает лесу жить.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опасен для дыхания людей и животных. Особенно тяжело он переносится детьми, пожилыми людьми и теми, у кого есть болезни лёгких.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земле трудно удерживать влагу, поэтому новые растения приживаются медленно, а участок долго остаётся почти пустым.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лесные пожары особенно опасны
</a:t>
            </a:r>
            <a:endParaRPr lang="en-US" sz="25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лес и почему нужна осторожность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древесину для домов, мебели и бумаги, а ещё служит местом для прогулок, туризма и наблюдения за природой. Это делает его важным и полезным для людей.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любое неосторожное действие оставляет след: мусор, сломанные ветки, повреждённая почва и огонь без правил вредят лесу. Бережное поведение сохраняет его для животных и будущих поколений.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замечена опасность, тем больше шансов сохранить лес и не допустить гибели животных, почвы и молодых деревьев.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меры, которые предупреждают пожар и быстро устраняют угрозу. Профилактика всегда эффективнее ликвидации последствий.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защитить лес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обобщение правил поведения и охраны лесов.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в лесу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личной безопасности и бережного отношения к природе.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Открытая территория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повреждения земля остаётся почти пустой. На ней быстро меняются условия: больше света, суше воздух и выше риск пересыхания верхнего слоя почвы.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Первые поселенцы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появляются мхи, травы и кустарники. Они помогают удерживать влагу, прикрывают почву и создают условия для следующих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Новый лес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много лет формируется устойчивое древесное сообщество. Оно уже похоже на лес, но полностью восстановить прежнюю сложность экосистемы удаётся не сразу.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Молодые деревья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прорастают деревья-пионеры, например берёза, сосна и ива. Их семена легко разносятся ветром и быстрее закрепляются на открытом участке.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восстановление леса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частичное восстановление не означает, что экосистема уже стала прежней: многие виды возвращаются только значительно позже.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повреждение, тем дольше путь к устойчивому лесу. Потеря леса требует профилактики, а не надежды на быстрый самовосстановительный эффект.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нужно лесу на восстановление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обобщённые примерные сроки восстановления лесных сообществ.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лес под защитой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заповеднике лес живёт по своим правилам: здесь нельзя шуметь, разводить огонь и тревожить животных. Благодаря этому редкие виды сохраняют места для гнёзд, зимовки и выращивания потомства, а лес остаётся почти нетронутым человеком.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редких обитателей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аист выбирает спокойные участки леса, а тигру нужны большие пространства, где можно охотиться и прятаться. Когда территория охраняется, животные реже сталкиваются с вырубкой, браконьерством и постоянным беспокойством.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Кедровник как природное богатство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Кедровые леса ценны не только деревьями, но и целой системой жизни вокруг них. Здесь находят пищу птицы и звери, а для человека такие территории важны как пример того, как природа сохраняет себя при бережном отношении.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 охраняемые территории
</a:t>
            </a:r>
            <a:endParaRPr lang="en-US" sz="25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продукты и их значение для людей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не только материалы, но и пищу, лекарства и сырьё для многих отраслей. Важно использовать его без лишнего ущерба.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обеспечивает людей важными ресурсами, но их получение должно быть разумным. Иначе выгода сегодня обернётся потерями для природы завтра.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учебных материалов и общеизвестных свойств лесных ресурсов.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5" y="1716712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404" y="1716712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5" y="3327084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5404" y="3327084"/>
            <a:ext cx="398213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мусор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за собой после прогулки и не бросать упаковки, стекло и пластик помогает сохранить лес чистым и безопасным для животных.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и собирать бумагу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бумаги без лишнего расхода и её раздельный сбор снижают нагрузку на лесные ресурсы и помогают беречь деревья.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 посадке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вместе со взрослыми показывает, как можно не только пользоваться природой, но и помогать ей восстанавливаться.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Сообщать об опасности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заметны дым, огонь, поваленные деревья или разрушенные муравейники, нужно сразу сказать взрослым и не пытаться решать проблему самому.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школьник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поддерживает привычный уклад жизни: рядом с ним легче сохраняются тень, прохлада и влажность, особенно в жаркие периоды.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выгоды связаны с климатом и водой. Значит, защита леса важна не только для природы, но и для повседневной жизни людей.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сохранение леса выгодно всем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обобщение экологических функций леса.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лес — не фон, а живая система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соединяет почву, воду, растения и животных в единую цепочку, поэтому любое нарушение быстро отражается на всей среде.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повреждается один участок, меняются укрытия и корм для животных, а почва становится менее устойчивой к размыванию и высыханию.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сохранять влажность, смягчает жару и уменьшает риск пожаров, а значит, влияет и на безопасность людей рядом с ним.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лес — значит поддерживать не только природу, но и качество жизни сейчас, потому что восстановление его связей занимает очень много времени.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лес, мы сохраняем своё будущее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нужен природе и человеку каждый день, а его восстановление идёт медленно. Поэтому осторожность, чистота и защита леса — это вклад в безопасность и жизнь будущих поколений.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2026-05-21T00:09:58Z</dcterms:created>
  <dcterms:modified xsi:type="dcterms:W3CDTF">2026-05-21T00:09:58Z</dcterms:modified>
</cp:coreProperties>
</file>