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Geburtstag! Праздник, слова и весёлые пожелания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дне рождения по-немецки весело и просто.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легко запоминается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знаком каждому ребёнку, поэтому немецкие слова о празднике быстро становятся понятными. Короткие фразы, яркие картинки и игровые задания помогают легко запомнить поздравление, вежливые слова и новую лексику.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Geburtstag означает день рождения. А выражение das Geburtstagsfest называют праздником дня рождения, когда собираются гости, звучат поздравления и дарят подарки.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поздравление по-немецки — Alles Gute zum Geburtstag! Его легко запомнить, потому что оно звучит торжественно и подходит и для устной речи, и для открытки.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короткое пожелание — Herzlichen Glückwunsch! Оно подойдёт, когда нужно сказать доброе слово быстро, вежливо и без длинного объяснения.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ответа у доски подойдут простые фразы: Ich habe Geburtstag. Ich bin acht Jahre alt. Heute ist mein Geburtstag. Они звучат уверенно и очень понятно.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Geburtstag и самые важные выражения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немецком празднике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уже ждёт торт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обычно сразу заметен торт, украшенный свечами и кремом. Рядом могут стоять тарелки, салфетки и угощение. Такой рисунок помогает ребёнку связать слово с праздничным столом и быстрее вспомнить лексику.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много ярких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изображают воздушные шары, колпачки и подарки в цветной упаковке. Эти предметы делают сцену живой и весёлой. Ребёнок видит праздник глазами и без труда называет знакомые слова по-немецки.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легко узнать по мелочам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свечи на торте и радостные гости сразу подсказывают тему дня рождения. В детских книгах такие детали встречаются очень часто. Они помогают запомнить слова без длинных объяснений и скучной зубрёжки.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Geburtstag: простая последовательность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детском празднике и ключевые этапы общения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1249" y="2346874"/>
            <a:ext cx="212850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 праздник: что в нём написано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виновника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приглашении обязательно пишут, кто отмечает день рождения. Имя ребёнка помогает сразу понять, чьё это торжество, и делает карточку личной и доброй.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указывают день недели, дату и час начала праздника. Для третьего класса это удобно: короткие слова легко прочитать и быстро найти нужную информацию.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приглашении пишут, где будет праздник: дома, в классе или в другом месте. Ребёнок сразу понимает, куда идти и когда приходить вовремя.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просят принести подарок, сменную обувь или просто хорошее настроение. Такая деталь учит ребёнка внимательности и помогает подготовиться без лишней суеты.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Geschenk означает подарок. Для младших школьников подходят книги, карандаши, наклейки, конструктор или маленький мяч — вещи простые, полезные и понятные.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Подарки: einfache Geschenke для детей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слова помогают рассказать о подарке: schenken, bekommen, auspacken. Их легко показать действием, поэтому ученик запоминает значение не только на слух, но и в движении.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показывает внимание к интересам ребёнка. Если он любит рисовать, подойдут фломастеры; если любит играть, — настольная игра. Главное — не размер, а добрый смысл.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Торт, свечи и желание по-немецки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по-немецки — die Torte или der Kuchen, а свеча — die Kerze. Когда наступает момент zum Auspusten der Kerzen, ребёнок загадывает желание и задувает огоньки.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детском празднике часто считают свечи по возрасту именинника. Этот момент обычно самый торжественный: все смотрят, улыбаются и ждут, когда прозвучит радостное «Ура!». 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короткие поздравления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для именинника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немецком празднике часто поют короткую песню с повторяющимися словами. Она помогает создать весёлое настроение и даёт ученику простую речевую модель для запоминания.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— Viel Glück und viel Segen, Alles Liebe и Herzlichen Glückwunsch zum Geburtstag. Они звучат тепло и подходят для устного поздравления.
</a:t>
            </a:r>
            <a:endParaRPr lang="en-US" sz="869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или записка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можно написать на открытке или в коротком сообщении. Для третьего класса это удобно: одна добрая фраза уже делает пожелание красивым и понятным.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рифмы и повторения помогают быстрее говорить без ошибок. Чем проще фраза, тем увереннее ребёнок произносит её вслух и радуется своему успеху.
</a:t>
            </a:r>
            <a:endParaRPr lang="en-US" sz="8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гость здоровается и говорит Guten Tag. Он не шумит, не перебивает и показывает, что уважает хозяев праздника и других детей.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особенно нужны слова bitte, danke и entschuldigung. Они помогают попросить, поблагодарить и извиниться быстро, спокойно и по-доброму.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ждёт своей очереди, аккуратно берёт угощение и бережно обращается с чужими вещами, он показывает хорошее поведение и уважение к другим.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tschüss тоже важно: так прощаются в конце праздника. Короткие вежливые слова легко повторять на уроке и использовать в жизни каждый день.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для гостя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Geburtstag: движение, смех и простые задания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летит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встают в круг, передают мяч и называют по-немецки слово или короткую фразу. Игра идёт быстро, но спокойно, поэтому всем легко участвовать и не уставать.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найдёт подарок?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или на картинке спрятаны знакомые предметы: das Geschenk, die Kerze, die Torte. Ребёнок ищет их глазами, называет слово и радуется маленькой победе.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командной игре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задание на время помогает всей группе. Ученики считают шары, угадывают предмет по картинке или показывают жестом слово rennen, suchen, lachen — и сразу включаются в праздник.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устроить школьный мини-праздник на немецком уроке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шагов: от знакомства с лексикой к короткому диалогу, повторению и мини-итогу.
</a:t>
            </a:r>
            <a:endParaRPr lang="en-US" sz="8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для 3 класса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ученик отвечает: Herzlichen Glückwunsch! Danke schön! Затем можно добавить: Kommst du zu meiner Party? — Ja, gern! Так реплики звучат естественно и легко.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ученик говорит: Heute habe ich Geburtstag. Это короткое начало помогает сразу понять ситуацию и вводит главную тему без длинного объяснения.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удобно разыгрывать по ролям, меняя голос и интонацию. После него дети быстрее запоминают слова и могут использовать их в настоящем общении.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этого диапазона помогают без труда назвать возраст и день праздника.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«Geburtstag!»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удобно сочетать числа, месяцы и вопрос Wie alt bist du?, чтобы ребёнок мог ответить коротко и уверенно.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в немецкоязычных странах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и торт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Австрии и Швейцарии на день рождения часто ставят торт, зажигают свечи и собирают гостей за одним столом. Обстановка обычно выглядит очень по-домашнему и уютно.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вместо длинной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нередко поздравляют друг друга короткой открыткой или маленькой запиской. На ней могут быть шарики, сердечки и простые слова пожелания, например Alles Gute.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полная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украшают шариками, лентами и праздничными картинками. Когда в комнате появляются дети с поздравлением, атмосфера становится весёлой, а знакомые слова запоминаются почти сами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857" y="2148098"/>
            <a:ext cx="221287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706223"/>
            <a:ext cx="241500" cy="1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урока: слова, которые нужно запомнить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торт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Geburtstag, die Party и die Torte задают главную тему урока. Их удобно учить вместе с картинкой и короткой фразой из приветствия.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Geschenk легко запоминается, если рядом есть коробка, лента и открытка. Полезно сразу добавить глаголы schenken и auspacken.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и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Kerze связано с самым радостным моментом праздника. Ученикам легко показать его жестом, а затем повторить фразу о торте и дне рождения.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Einladung помогает говорить о том, кто, куда и когда приглашён. Для младших школьников особенно важны короткие образцы с датой и временем.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 поздравление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Gast, gratulieren и kommen пригодятся в диалоге и игре. Они учат вежливо встречать друзей и отвечать на поздравление.
</a:t>
            </a:r>
            <a:endParaRPr lang="en-US" sz="7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путать der Geburtstag и die Party: первое слово называет сам день рождения, а второе — праздник или вечеринку. Полезно сразу связывать их с разными картинками.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фразы ребёнку проще всего заменять короткими образцами. Лучше сказать Ich habe Geburtstag, чем пытаться выговорить слишком большую реплику сразу и без подготовки.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bitte, danke и entschuldigung нужно повторять отдельно. Тогда они быстрее входят в речь и звучат естественно не только на уроке, но и в классе.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сомневается, ему помогает опора на жест, картинку и хоровое повторение. Так даже сложное слово становится знакомым и совсем не страшным.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ошибки и как их избежать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показывает, что ученик понял тему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основные слова по теме Geburtstagsfeier и правильно связывает их с картинками. Он может назвать торт, подарок, свечу и приглашение без долгой паузы.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повторяет короткое поздравление, говорит свой возраст и понимает простую фразу о подарке или приглашении. Ответ получается коротким, но точным и вежливым.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участвует в парной работе: читает мини-диалог, отвечает на вопрос и не теряется в игре. Это показывает, что тема уже стала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традиция: открытка, рисунок и доброе слово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детского праздника особенно тёплым становится подарок, сделанный своими руками: открытка, рисунок или маленькая подпись с пожеланием. На немецком die Karte звучит просто и понятно.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внимания не требует длинного текста, но делает поздравление личным. Рисунок с сердечком, шариками и словами Alles Gute сразу создаёт праздничное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дня рождения учит не только словам, но и доброму общению. Достаточно помнить несколько фраз, чтобы поздравить, поблагодарить и уверенно говорить по-немецки.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Geburtstag! Итог урока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2026-05-25T04:04:30Z</dcterms:created>
  <dcterms:modified xsi:type="dcterms:W3CDTF">2026-05-25T04:04:30Z</dcterms:modified>
</cp:coreProperties>
</file>