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строение и значение стебля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и листья, обеспечивая рост и питание растения.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появились более 400 миллионов лет назад у древних растений и эволюционно способствовали освоению суши, обеспечивая подъем к свету и движение воды внутри растения.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стебля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каркасом для листьев, цветов и плодов, удерживая их в выгодном положении для фотосинтеза и размножения. Он обеспечивает стабильность и рост вверх.
</a:t>
            </a:r>
            <a:endParaRPr lang="en-US" sz="1202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ткани стебля перемещают воду и минералы от корней к листьям, а также органические вещества, созданные в листьях, ко всем частям растения.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зеленые и способны к фотосинтезу, а также аккумулируют питательные вещества, помогая растению пережить неблагоприятные условия.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состоит из узлов — зон прикрепления листьев и побегов, и междоузлий — промежутков между узлами, обеспечивая гибкость и рост.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расположены почки: верхушечные, управляющие ростом длины, и боковые, дающие начало боковым побегам и листьям.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почек и узлов обеспечивает архитектуру растения, позволяя адаптироваться к внешним условиям и увеличивать площадь для фотосинтеза.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— рост в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ответственные за удлинение стебля, обеспечивая направление роста растения к свету. Они содержат зачаточные листья и меристемные клетки.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— образование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развивают боковые побеги и листья, увеличивая боковую площадь фотосинтеза и формируя крону. Почек защищают плотные чешуи от внешних воздействий.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развитии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стебли гибкие, зелёные, у однолетних растений живут недолго и выполняют преимущественно фотосинтетическую функцию.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стебли твёрдые, покрыты корой, характерны для деревьев и кустарников, обеспечивают механическую поддержку и могут жить сотни лет.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травянистыми и древесными стеблями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не достигают большой высоты и не имеют коры, тогда как древесные способны расти долго и становиться массивными.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различия в основных характеристиках обусловлены приспособлениями к разным условиям среды и жизненному циклу.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Биоэнциклопедия растений,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стеблей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— наружный защитный слой, сохраняет влагу и препятствует попаданию патогенов внутри стебля.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находится под эпидермой, включает живые клетки для запаса питательных веществ и защиту, а также участвует в газообмене.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клеточный слой роста, который образует новые ткани, обеспечивая утолщение стебля и появление годичных колец.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(ксилема) и луб (флоэма) — специализированные ткани для транспорта воды с минералами и органических веществ соответственно.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стебля: основные ткани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защищает растения от высыхания, создавая барьер для воды и вредных организмов, поддерживая целостность тканей.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содержит живые клетки для накопления питательных веществ, участвует в газообмене и помогает растениям выдерживать механические нагрузки.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и кора: вспомогательные функции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расположен между древесиной и лубом и служит источником новых клеток, обеспечивая утолщение стебля в процессе роста.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камбия приводит к появлению годичных колец у древесных растений, позволяя определять их возраст и условия роста.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Камбий: зона роста в толщину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состоит из сосудов и трахеид, по которым вода с растворёнными минеральными веществами поднимается от корней к листьям растения. Эти ткани образуют жёсткий каркас стебля, обеспечивая прочность.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играет ключевую роль в механической поддержке растения, позволяя выдерживать вес и сохранять вертикальное положение стебля, что важно для эффективного фотосинтеза и роста.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(ксилема): путь воды вверх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 состоит из ситовидных трубок и клеток-спутников, по которым перемещаются органические питательные вещества, образующиеся в листах при фотосинтезе. Этот поток направлен к корням и другим частям растения.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обеспечивает распределение глюкозы и других соединений, необходимых для роста, развития и запасания энергии. Такие транспортные процессы важны для жизни всего растения.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 (флоэма): транспорт питательных веществ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движение воды вверх и органических веществ вниз позволяет поддерживать обмен веществ во всех органах растения эффективно и непрерывно.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Двунаправленное транспортирование в стебле обеспечивает равномерное снабжение водой и питательными веществами, что поддерживает жизнеспособность растения.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веществ по стеблю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тканей стебля по функциям показывает, как каждая из них способствует жизнедеятельности растения и структурной поддержке.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выполняет свою уникальную роль, что обеспечивает комплексное поддержание жизнедеятельности растения.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растений,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функций стеблевых тканей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весенний период камбий образует крупные клетки, благодаря чему кольца становятся шире. Это отражает интенсивный рост из-за благоприятных условий.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рост замедляется, клетки мельчают и утолщаются стенками, образуя узкие плотные слои, которые видно как тёмные полосы годового кольца.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таких чередующихся светлых и тёмных колец позволяет определить точный возраст дерева — каждое кольцо соответствует одному году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кольца: определение возраста дерева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Укороченные подземные стебли, запасающие питательные вещества и обеспечивающие размножение растения, например, у имбиря и папоротников.
</a:t>
            </a:r>
            <a:endParaRPr lang="en-US" sz="134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луковицы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подземные стебли для накопления крахмала и других питательных веществ, как у картофеля и лука.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надземные стебли, помогающие растениям прикрепляться к опорам, характерны для винограда и гороха.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видоизменения стебля, служащие защитой от поедания, как у розы и некоторых кактусов.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метаморфозов стебля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метаморфозов: от картофеля до розы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стебель-клубень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это видоизменённый подземный стебель, в котором накапливаются крахмал и питательные вещества. Такие клубни служат для выживания и размножения растения.
</a:t>
            </a:r>
            <a:endParaRPr lang="en-US" sz="11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как укороченный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луковице стебель очень короткий, а окружающие его мясистые листья запасающие воду и питательные вещества, что помогает луку переживать неблагоприятные условия.
</a:t>
            </a:r>
            <a:endParaRPr lang="en-US" sz="1112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колючки розы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на стеблях розы — это видоизменённые структуры, которые оберегают растение от поедания животными и обеспечивают дополнительную защиту.
</a:t>
            </a:r>
            <a:endParaRPr lang="en-US" sz="12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стеблей деревьев широко применяется в строительстве и производстве мебели благодаря своей прочности и долговечности.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например картофель, а также стебли сахарного тростника используют в пищевой промышленности как источник калорий и сахара.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льна получают из стеблей для изготовления тканей, а некоторые стебли служат сырьём для медицинских препаратов и топлива.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человек: практическая значимость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самое высокое дерево на планете, достигающее высоты до 115 метров, что демонстрирует возможности древесных стеблей для роста.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имеет самый толстый ствол — диаметр до 10 метров, а бамбук славится рекордной скоростью роста, приближаясь к одному метру в сутки.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стеблях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стебля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фундаментальный орган, объединяющий корни и листья, обеспечивающий транспорт, поддержку и рост. Он незаменим для жизнедеятельности и выживания растений на Земле.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2026-05-08T20:05:19Z</dcterms:created>
  <dcterms:modified xsi:type="dcterms:W3CDTF">2026-05-08T20:05:19Z</dcterms:modified>
</cp:coreProperties>
</file>