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давление заставляют воздух двигаться вокруг нас.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невидим, но он постоянно движется: в природе рождает ветер, а в зданиях помогает проветриванию. От этого зависят свежесть, комфорт и безопасность.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нельзя «не замечать»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больше всего азота — около 78%, а кислорода — около 21%. Остальную часть составляют аргон, углекислый газ и водяной пар.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масса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 пустой: у него есть масса, он давит на поверхности и может перемещаться как поток. Именно поэтому его движение можно измерять и объяснять.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температуры воздух расширяется или сжимается. Из-за этого меняется его плотность, и разные участки воздуха начинают двигаться по-разному.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тепло и влагу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переносит тепло, влагу и мелкие частицы. Поэтому его движение влияет не только на погоду, но и на то, как мы чувствуем себя в помещении.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движения воздуха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давления создаёт движение: воздух стремится туда, где давление ниже. Чем больше этот перепад, тем заметнее поток и тем сильнее ощущается ветер.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 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Нагретый воздух расширяется и становится легче, а охлаждённый — плотнее и тяжелее. Из-за этого воздух начинает подниматься и опускаться, образуя движение.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 — это круговое перемещение воздуха, при котором тёплые слои поднимаются, а холодные опускаются. Такой механизм часто работает в природе и в комнате.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тоже влияет на потоки: вода, суша, горы, долины и здания нагреваются по-разному. Поэтому направление воздуха меняется в 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 охлаждение воздуха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Нагретый воздух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нагревается, его частицы движутся быстрее, расстояние между ними увеличивается, а объём растёт. Такой воздух становится менее плотным, чем холодный рядом.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опускание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тёплый и лёгкий воздух поднимается вверх, а более холодный и плотный опускается вниз. Это создаёт постоянное перемещение слоёв воздуха.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конвекции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конвекция: воздух движется по замкнутому кругу, пока есть разница температур. Именно поэтому потоки возникают даже без вентиляторов и моторов.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как круг движения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разница температуры запускает круговое движение воздуха.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 давления и движение воздуха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 — это сила, с которой он давит на поверхность. Ветер начинается там, где рядом есть участки с разным давлением.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идёт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 из области высокого давления в область низкого. Такое перемещение выравнивает различия, а поток мы ощущаем как движение воздуха.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разница давления, тем быстрее движение. Поэтому слабые перепады дают лёгкий ветер, а большие — сильные и заметные порывы.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тёплые места «тянут» воздух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нагретой поверхности воздух становится легче и поднимается вверх. На его месте остаётся область с пониженным давлением, которую быстро заполняет соседний воздух.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работает батарея, тёплая крыша или подоконник на солнце. Воздух рядом с ними начинает двигаться сам, без внешнего механизма.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Соседний воздух спешит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более холодная область, воздух перемещается туда более активно. Именно поэтому у окна, двери или стены можно почувствовать поток.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два участка побережья: суша и море. Их неодинаковый нагрев меняет движение воздуха в течение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суша теплее моря, ночью быстрее остывает. Поэтому направление бриза меняется почти на противоположное.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Бризы у воды и берега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прибрежного бриза; условные значения для сравнения.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бриза чередуются в течение суток.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прибрежной зоны меняются два направления потока: днём и ночью.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физика, схема прибрежного бриза.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особенно заметны на склонах и в долинах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и в долинах направление потока меняется в течение суток: днём воздух чаще поднимается вверх, ночью стекает вниз.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физики: бризы и горно-долинные ветры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ячейки циркуляции распределяют воздух по Земле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работает как большая система обмена воздухом: тёплые и холодные потоки образуют устойчивые пояса движения между экватором и полюсами.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общая модель общей циркуляции атмосферы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приборов и единиц измерения помогает понять, как наблюдают ветер в школе, на метеостанции и в повседневных прогнозах.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направление измеряют разными приборами, а сила ветра обычно описывает, как он ощущается и что способен делать.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ветер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приборы: анемометр и флюгер; школьный курс природоведения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не точные порывы, а понятные для человека уровни ветра и их повседневные ощущения.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скорости заметно меняет ощущения: ветер становится ощутимее, а при сильных значениях уже влияет на безопасность.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 ощущения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адаптация по шкале Бофорта и описаниям ветра в прогнозах погоды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м/с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выше ветер становится опасным для людей и лёгких построек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ветре 20 м/с и выше уже трудно идти против потока, а слабые предметы и ветки получают заметную нагрузку.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России: памятки по действиям при сильном ветре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обновлять воздух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без движения воздуха быстрее накапливаются углекислый газ и запахи. Из-за этого становится душно, даже если температура кажется нормальной.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тоже растёт, когда помещение редко проветривают. Это мешает ощущению свежести и делает воздух тяжелее для дыхания и 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обмене воздуха легче удерживать внимание на уроке. Свежий поток помогает не засыпать и чувствовать себя бодрее.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особенно важно там, где много людей. Чем больше человек в помещении, тем быстрее воздух нуждается в обновлении.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естественная вентиляция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воздухообмен начинается с разницы давления и температуры между разными частями помещения.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разные системы вентиляции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как 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открытых окна в классе могут работать как простой воздушный коридор. Воздух входит с одной стороны и выходит с другой, поэтому становится легче дышать и меньше чувствуется духота.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вытяжка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Вытяжка на кухне или в санузле работает почти незаметно, но постоянно. Она уводит влажный и тёплый воздух, а вместе с ним — запахи и лишние мелкие частицы.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на входе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в приточной системе можно сравнить с ситом для воздуха. Он задерживает часть пыли до того, как воздух попадёт в комнату, поэтому помещение дольше остаётся чистым.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опыт с воздухом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Поднесите к приоткрытому окну узкую бумажную полоску и посмотрите, куда она отклоняется. Так видно, в какую сторону движется воздух у проёма.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сквозняк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второе открытое окно или дверь на другой стороне комнаты. Поток станет заметнее, потому что воздуху появится путь для входа и выхода.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ощущения и движение полоски до и после проветривания. Разница показывает, как быстро помещение обновляет воздух, если открыть правильные проёмы.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 — два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 по понятным законам: нагрев, охлаждение и перепад давления создают ветер в природе и помогают работать вентиляции. Если понимать эти причины, легче проветривать помещения и замечать, как устроена окружающая среда.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2026-07-26T17:17:46Z</dcterms:created>
  <dcterms:modified xsi:type="dcterms:W3CDTF">2026-07-26T17:17:46Z</dcterms:modified>
</cp:coreProperties>
</file>