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слова, которые часто путают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слова, которые легко спутать, и научимся выбирать верный вариант быстро.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трудно запомнить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похожи по звучанию и написанию, поэтому легко ошибиться без контекста.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There, their, they’re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there, their, they’re в английском языке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слова и их роль в 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указывает на место или наличие, their показывает принадлежность, they’re = they are.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717629"/>
            <a:ext cx="3989100" cy="10031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и it’s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it’s / its в английской грамматике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можно ли заменить слово на it is.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Apostrophe есть только в сокращении it’s; its показывает принадлежность без апострофа.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To, too, two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to, too, two в английском языке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похожих слова отличаются по смыслу и функции.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 — служебное слово, too — усиление или добавление, two — числительное.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717629"/>
            <a:ext cx="3989100" cy="10031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и here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hear и here в английском языке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исчезает, если помнить: одно слово связано со звуком, другое — с местом.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относится к восприятию звука, here — к местоположению.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8274"/>
            <a:ext cx="8604000" cy="2163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Lose и loose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lose и loose в английском языке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 обозначает потерю, другое слово — свободную посадку или размер.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Lose описывает действие, loose — качество 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717629"/>
            <a:ext cx="3989100" cy="10031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Affect и effect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affect и effect в английском языке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меняется в зависимости от того, действие это или результат.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Affect обозначает действие, effect — его результат или влияние.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8274"/>
            <a:ext cx="8604000" cy="2163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 и except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accept и except в английском языке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путают, но их значения противоположны.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 выражает согласие или принятие, except — исключение.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559239"/>
            <a:ext cx="3989100" cy="13199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и take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глаголов движения в английском языке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направление действия и выберите нужный глагол.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используют, когда предмет движется к говорящему; take — когда от него.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и well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прилагательных и наречий в английском языке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употребления слов good и well в 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описывает признак предмета, а well — действие; поэтому важна не форма слова, а его роль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нужное значение: расстояние или переносный смысл.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варианта употребления есть у farther и further.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становится понятным, когда вспоминаешь, что одни слова можно посчитать поштучно, а другие — нет.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существительных помогают выбрать less или fewer.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559239"/>
            <a:ext cx="3989100" cy="13199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In, on, at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предлогов места и времени в английском языке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предлога времени и места с самым частым выбором в школьных заданиях.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обозначает точную точку, on — день или поверхность, in — нахождение внутри или более широкий период.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слово по смыслу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выбор правильного слова по контексту и роли в 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 слово и 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сопоставление значения и правильной формы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предложение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типичных ошибок в части речи и согласовании слов.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ошибок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самопроверки в контрольной и домашней работе.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самых полезных пар для повторения дают быстрый выбор в типичных заданиях и помогают проверять смысл перед ответом.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стоит держать в активном повторении.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Повторили — значит, запомнили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повторили самые частые пары слов, которые легко перепутать, и увидели, что решают контекст, часть речи и смысл предложения. Для закрепления выполните 10 предложений и кратко объясните выбор в трёх из них.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2026-07-25T19:30:45Z</dcterms:created>
  <dcterms:modified xsi:type="dcterms:W3CDTF">2026-07-25T19:30:45Z</dcterms:modified>
</cp:coreProperties>
</file>