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Глагол: слова, которые называют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оживляет речь: он показывает, что делают и что происходит.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делает речь живой и понятной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глаголов трудно рассказать о событиях, движении и чувствах. Они помогают выстроить текст по порядку и быстро понять, что делает герой, что уже произошло и что будет дальше.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62" y="2012504"/>
            <a:ext cx="514451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70967"/>
            <a:ext cx="603375" cy="482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глагол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может называть движение и работу: пишет, рисует, прыгает. Такие слова сразу показывают, что делает предмет или человек, и делают предложение понятным.
</a:t>
            </a:r>
            <a:endParaRPr lang="en-US" sz="1330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рассказывают не о движении, а о состоянии: спит, сидит, молчит. Они помогают заметить, что с предметом или человеком происходит в этот момент.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может обозначать постепенное изменение: растёт, тает, светлеет. В таких словах видно, что действие не мгновенное, а развивается шаг за шагом.
</a:t>
            </a:r>
            <a:endParaRPr lang="en-US" sz="1392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иногда связано с разговором, чувством или переменой. Поэтому глаголы очень разнообразны: они описывают не только движение, но и жизнь вокруг нас.
</a:t>
            </a:r>
            <a:endParaRPr lang="en-US" sz="12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перед школой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дети умываются, завтракают и собирают портфель. Потом они идут в школу и спешат на урок. В этих маленьких делах легко заметить глаголы, потому что именно они рассказывают, что происходит по порядку.
</a:t>
            </a:r>
            <a:endParaRPr lang="en-US" sz="868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ребята бегают, играют, помогают друг другу и смеются. Кто-то читает, кто-то рисует, а кто-то показывает рисунок соседу по парте. Глаголы делают такую картинку живой и очень похожей на настоящий школьный день.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оживёт картинка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дети могут бежать, прыгать, читать и улыбаться. Один рисует, другой несёт книгу, третий помогает другу. Такие действия сразу подсказывают, что глаголы всегда связаны с делами, движением и настроением.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 обычной жизни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какие вопросы отвечает глагол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глагол, сначала задают вопрос к слову. Если слово отвечает на вопрос что делать? или что сделать?, перед нами глагол.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также может отвечать на вопросы что делает?, что делал?, что будет делать?. Эти вопросы помогают заметить, в каком времени стоит слово.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читать — что делать?, рисует — что делает?, играл — что делал?. По вопросу легко понять, что слово называет действие.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вопрос выбран верно, глагол уже не прячется. Он сразу выделяется в предложении и помогает быстро разобраться в тексте.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помогают узнать начальную форму глагола.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язык: школьное правило о начальной форме глагола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не показывает время, лицо и число. Именно так глагол удобно искать в словаре и в школьном разборе.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глагола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показывает действие в момент речи. Мы читаем, пишем, считаем и видим, что событие происходит прямо сейчас.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сообщает о том, что уже случилось. Читал, писала, играли — эти формы помогают рассказать о прошлом.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 показывает действие, которое только предстоит. Буду читать, прочитаю, нарисую — всё это о событиях, которые ещё впереди.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выполняет один предмет или человек, глагол стоит в единственном числе: бежит, рисует, спит. Форма помогает показать одного участника действия.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делают несколько предметов, нужен глагол во множественном числе: бегут, рисуют, спят. Так речь точно передаёт, сколько участников действует.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 множественное число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помогает согласовать глагол с другими словами в предложении. Без него фраза звучала бы странно, как носок без пары.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572" y="1983800"/>
            <a:ext cx="408111" cy="466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7222" y="1983800"/>
            <a:ext cx="349810" cy="466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5672" y="1983800"/>
            <a:ext cx="349810" cy="46641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глагола в прошедшем времени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единственного числа глагол часто имеет форму на -л: читал, играл, смотрел. Она помогает понять, что действие связано с мужским родом.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говорим о девочке или женщине, употребляется форма на -ла: читала, играла, смотрела. Окончание подсказывает, кто выполнял действие.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и 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на -ло обозначает средний род: читало, светило. Во множественном числе род уже не показывается: читали, играли, смотрели.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глагол меняется по лицам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лицо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лицо показывает говорящего: я читаю, мы читаем. Здесь действие связано с тем, кто сам о себе говорит. Это легко запомнить: слово как будто поднимает руку.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и третье лицо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лицо обращено к собеседнику, а третье — к другому человеку или предмету: ты читаешь, он читает, они читают. Одна основа, а формы разные — как наряды у одного и того же глагола.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показывает, как глагол изменяется по лицам и числам, когда мы говорим о действии: я пишу, ты пишешь, он пишет, мы пишем. 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у глаголов два спряжения. У каждого свои личные окончания, поэтому по форме слова можно узнать, к какому спряжению оно относится.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глаголов писать и говорить окончания разные: пишу, пишешь, пишет; говорю, говоришь, говорит. Окончание подсказывает, как слово изменяется дальше.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глаголов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глагол в словаре и в тексте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глагол обычно записан в начальной форме. Она помогает увидеть само действие без указания времени, лица и числа.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глагол легко найти по вопросу: что делает? что сделал? что будет делать? Он называет действие или состояние предмета.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глагола есть важные признаки. Он изменяется по временам и числам, а в прошедшем времени в единственном числе — ещё и по родам.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помогают не перепутать глагол с другими частями речи. Если слово отвечает на нужный вопрос и меняется, значит, это, скорее всего, глагол.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глаголами частица не пишется отдельно: не знаю, не хочу, не бегу. Так правило легче запомнить и не теряться при письме.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часто меняет смысл слова на противоположный: люблю — не люблю, рисую — не рисую. Получаются удобные пары, как маленькие подсказки для памяти.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с глаголами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делают текст понятным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1085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рассказе мы узнаём, кто действует. Глаголы помогают сразу понять, что герой делает и как он ведёт себя.
</a:t>
            </a:r>
            <a:endParaRPr lang="en-US" sz="1431" dirty="0"/>
          </a:p>
        </p:txBody>
      </p:sp>
      <p:sp>
        <p:nvSpPr>
          <p:cNvPr id="11" name="Text 3"/>
          <p:cNvSpPr txBox="1"/>
          <p:nvPr/>
        </p:nvSpPr>
        <p:spPr>
          <a:xfrm>
            <a:off x="4356784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идут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глаголы показывают, что происходит дальше. Они соединяют действия по порядку и не дают рассказу перепутаться.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3183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становится ясно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помогают показать чувства, движение и изменения. Благодаря им текст звучит живо, а не как скучный список слов.
</a:t>
            </a:r>
            <a:endParaRPr lang="en-US" sz="1387" dirty="0"/>
          </a:p>
        </p:txBody>
      </p:sp>
      <p:sp>
        <p:nvSpPr>
          <p:cNvPr id="13" name="Text 5"/>
          <p:cNvSpPr txBox="1"/>
          <p:nvPr/>
        </p:nvSpPr>
        <p:spPr>
          <a:xfrm>
            <a:off x="50140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история оживает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читатель видит целую картину событий. Без глаголов она была бы неподвижной, а с ними — интересной и понятной.
</a:t>
            </a:r>
            <a:endParaRPr lang="en-US" sz="14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727" y="2040949"/>
            <a:ext cx="535421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79865" y="2099929"/>
            <a:ext cx="676275" cy="5410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 и состояния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 и состояния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5300" y="2851548"/>
            <a:ext cx="3352800" cy="15204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 то, что кто-то делает: бежит, строит, пишет. Такие слова помогают увидеть движение, работу, игру и все активные дела.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279865" y="2851548"/>
            <a:ext cx="3352800" cy="15204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показывают, в каком состоянии находится предмет или человек: спит, сидит, грустит, молчит. С ними легче передать покой, настроение и тишину.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задать к слову вопрос: что делает? что сделал? что будет делать? Если слово отвечает на такой вопрос, его стоит проверить внимательнее.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смотрят, обозначает ли слово действие или состояние. В предложении «Кошка спит на ковре» слово спит — это глагол: оно отвечает на вопрос что делает?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глагол в предложении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изучении глагола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глагол с существительным. Например, бег — это название предмета или явления, а бежать — уже действие, значит, глагол.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писать не с глаголами слитно. На уроке лучше помнить простое правило: не со словами действия обычно пишется отдельно.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часто возникают и с личными окончаниями. Чтобы не ошибиться, полезно изменить слово и посмотреть, как оно звучит в разных формах.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три проверки: вопрос, начальная форма и изменение слова. Они работают как три верных помощника и не дают глаголу сбежать из тетради.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 сказках, стихах и загадках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глаголы делают события быстрыми и яркими: побежал, спрятался, закричал, засверкал. Сразу чувствуется, что приключения уже начались.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глаголы поддерживают ритм и делают строки подвижными. С ними стихотворение звучит живо, будто слова сами шагают в ногу.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глаголы помогают описать предмет, не называя его. Поэтому отгадка становится интереснее: сначала думаешь, потом улыбаешься, а потом всё понимаешь.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о глаголе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глагол помогает рассказу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нужен, чтобы показать действие, движение или состояние. Без него предложение словно замирает. А с ним сразу понятно, кто читает, рисует, думает или спит, и история становится ясной и живой.
</a:t>
            </a:r>
            <a:endParaRPr lang="en-US" sz="1095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шпаргалка для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глагол легко, если держать рядом короткие примеры: читать, читаю, читал, читают. Они показывают начальную форму и разные изменения слова, как будто глагол примеряет несколько костюмов подряд.
</a:t>
            </a:r>
            <a:endParaRPr lang="en-US" sz="1012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— главный помощник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помогает рассказывать о действиях, состояниях и событиях. Если уметь находить его по вопросу и по форме слова, русский язык становится понятнее и намного интереснее.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2026-05-22T00:42:23Z</dcterms:created>
  <dcterms:modified xsi:type="dcterms:W3CDTF">2026-05-22T00:42:23Z</dcterms:modified>
</cp:coreProperties>
</file>