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управления организмом, формирующий мысли, чувства и действия.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мозг: обзор, темы и значение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мозга началось тысячи лет назад, с древних цивилизаций. Постепенно люди поняли его строение и функции, а в XX веке появились современные методы исследования, такие как электроэнцефалография.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изучения головного мозга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включает кору больших полушарий, мозжечок и ствол мозга. Кора покрывает верхнюю часть и делится на четыре зоны: лобную, височную, теменную и затылочную.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отделов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отделы связаны между собой нервными волокнами и работают сообща, обеспечивая сложные процессы, такие как мышление, движение и чувственное восприятие.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головного мозга: основные отделы и их расположение
</a:t>
            </a:r>
            <a:endParaRPr lang="en-US" sz="22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56168"/>
            <a:ext cx="5487000" cy="2593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425" y="1156976"/>
            <a:ext cx="5405400" cy="25918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04425" y="4861575"/>
            <a:ext cx="54600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состоит из дендритов, тела клетки и аксона. Дендриты принимают сигналы, тело обрабатывает информацию, а аксон передаёт импульсы дальше по нервным волокнам.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160" y="3912875"/>
            <a:ext cx="546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нейрона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6254150" y="4861575"/>
            <a:ext cx="54054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Глиальные клетки питают и защищают нейроны, убирают отходы и участвуют в восстановлении тканей мозга после повреждений.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54150" y="3912875"/>
            <a:ext cx="54054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глиальных клеток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головного мозга: нейроны и глии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— тонкий слой клеток толщиной 2–4 мм, управляющий речью, памятью, восприятием и творчеством.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нейробиологии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миллиардов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нейронов в коре обеспечивают высокую сложность сознательных процессов и мышления.
</a:t>
            </a:r>
            <a:endParaRPr lang="en-US" sz="39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ЦНС состоит из головного и спинного мозга, обеспечивая контроль над всеми телесными функциями и реакциями.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Спинной мозг передаёт сигналы между мозгом и остальными частями тела, обеспечивая рефлексы и движение.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быстрым электрическим импульсам, скорость передачи сигналов достигает 120 метров в секунду.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 от органов чувств поступает по спинному мозгу в головной для анализа и реакции.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система: связь с головным мозгом
</a:t>
            </a:r>
            <a:endParaRPr lang="en-US" sz="28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мозг координирует движения глаз и обрабатывает зрительные и слуховые стимулы для точной ориентации в пространстве.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Задний мозг регулирует жизненно важные процессы: дыхание, сердечный ритм и поддерживает равновесие тела.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мозг отвечает за мышление, речь, сознание и планирование действий, формируя высшие когнитивные функции.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отделы мозга: передний, средний и задний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полушарие контролирует речь, логику и вычисления, играя ключевую роль в аналитическом мышлении и языке.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Правое полушарие отвечает за творческие способности, восприятие музыки и визуальное искусство, обеспечивая целостное восприятие мира.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Левое и правое полушария мозга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мозге насчитывается более 86 миллиардов нейронов, которые создают огромную сеть связей для обмена информацией.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нейронов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нейрон может контактировать с тысячами других, образуя пластичные и адаптивные сети, что важно для обучения и памяти.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нейронами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мозг активно формирует новые связи, а затем лишние разрушаются — это помогает оптимизировать функции и эффективность работы.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Синаптическая обрезка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нейронные сети мозга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 управляет координацией движений, обеспечивая плавность и точность движений тела.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поддерживает равновесие, позволяя сохранять устойчивую позу и баланс во время движения.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Тонус мышц регулируется с помощью сигналов, которые мозжечок посылает в спинной мозг.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этого отдела приводит к нарушению ходьбы, снижению координации и проблемам с равновесием.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Мозжечок: устройство и 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регулирует такие процессы, как дыхание, сердечный ритм, глотание и тонус сосудов, обеспечивая автоматическую работу жизненно важных систем без сознательного контроля.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ствола мозга могут вызывать серьёзные нарушения или угроза жизни, поскольку здесь находятся центры основных рефлексов и переходы между различными состояниями сознания.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 состоит из среднего мозга, моста и продолговатого мозга, объединяя жизненно важные центры управления основными функциями организма и поддерживая связь между мозгом и спинным мозгом.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мозга: основные функции и значение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расположены в передней части каждого полушария и отвечают за высшие когнитивные функции, включая мышление, планирование и принятие решений.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самоконтроле и регуляции поведения, помогая человеку контролировать эмоции и социальные реакции.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лобных долях формируется речь и волевые действия, обеспечивая целенаправленные движения, такие как письмо, ходьба и мимика.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доли играют ключевую роль в формировании личности и способности планировать свои действия на будущее.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доли: структура и функции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доли расположены по бокам мозга и специализированы на обработке звуковой информации, позволяя распознавать разные виды звуков и речи.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структуры, отвечающие за долговременную память, в которых хранятся воспоминания о событиях, голосах и музыкальных произведениях.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доли помогают связывать слышимые звуки с соответствующими воспоминаниями, что поддерживает коммуникацию и обучение.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Височные доли: слух и память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Теменные доли занимают верхнюю среднюю часть больших полушарий и отвечают за восприятие и анализ сенсорной информации от кожи и мышц.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телесную схему организма, позволяя ощущать положение частей тела в пространстве.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доли обеспечивают пространственное мышление, поддерживают ориентацию и восприятие формы, размера и направления объектов вокруг.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теменные доли вовлечены в понимание математических задач и работу с механизмами, способствуя логическому мышлению.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Теменные доли: ощущение и пространственное мышление
</a:t>
            </a:r>
            <a:endParaRPr lang="en-US" sz="28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долях происходит распознавание форм, цветов, движения и объектов, что позволяет нам видеть и понимать окружающий мир.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Затылочная кора также участвует в интерпретации зрительных иллюзий, демонстрируя сложность обработки зрительной информации мозгом.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в задней части мозга затылочные доли содержат зрительную кору, которая принимает и обрабатывает визуальные сигналы от глаз.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Затылочные доли: зрительное восприятие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включает гиппокамп, миндалину и поясную извилину, играя важную роль в регуляции эмоций и памяти.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способствует закреплению новых воспоминаний и навигации в пространстве, обеспечивая обучение и ориентацию.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Миндалина отвечает за обработку эмоциональных сигналов, таких как страх и радость, влияя на поведение и реакции.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Связывая эмоции с воспоминаниями, лимбическая система формирует эмоциональные привязанности и социальное взаимодействие.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система: эмоции и память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потребляет около 15% всей энергии тела, используя глюкозу и кислород для питания нейронов и поддержания их активности.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энергетики мозга, 2023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87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15%
</a:t>
            </a:r>
            <a:pPr algn="ctr" indent="0" marL="0">
              <a:lnSpc>
                <a:spcPct val="120004"/>
              </a:lnSpc>
              <a:buNone/>
            </a:pPr>
            <a:r>
              <a:rPr lang="en-US" sz="97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3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требует значительную долю энергии всего организма для поддержания функций и когнитивной активности.
</a:t>
            </a:r>
            <a:endParaRPr lang="en-US" sz="38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и подростков эта способность особенно высока, что способствует эффективному усвоению знаний и развитию навыков.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 взрослых пластичность помогает восстанавливать утраченные функции после травм или инсультов, поддерживая качество жизни.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мозга — это способность его нейронных сетей изменять связи в ответ на обучение, опыт или повреждения, что позволяет адаптироваться к новым условиям.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мозга: обучение и восстановление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взрослого человека весит в среднем около 1,4 кг, а у новорождённого — всего 350–400 граммов, показывая значительный рост после рождения.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нейрон образует соединения с тысячами других, создавая сложно организованную сеть, обеспечивающую множество функций мозга.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Гематоэнцефалический барьер защищает мозг от попадания токсинов и инфекций, сохраняя его здоровье и стабильность работы.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сложность, мозг способен к самовосстановлению и адаптации, что делает его уникальным органом человека.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человеческом мозге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управляет всем нашим поведением и мышлением, поэтому забота о его здоровье через правильное питание, сон и активность необходима для полноценной жизни и успешного развития.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охрана головного мозга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2026-05-09T11:47:45Z</dcterms:created>
  <dcterms:modified xsi:type="dcterms:W3CDTF">2026-05-09T11:47:45Z</dcterms:modified>
</cp:coreProperties>
</file>