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Лирика, где звук, свет и чувство сливаются в одно мгновение.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Фет: поэт мгновения, красоты и внутренней гармонии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вошёл в литературу в эпоху споров о назначении искусства. На фоне гражданской поэзии его стихи утверждали ценность личного переживания, формы и музыкальности, открывая иной путь русской лирики.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в поэзии XIX века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Афанасия Фета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 — 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Фет родился 23 ноября 1820 года в селе Новосёлки Орловской губернии, в среде усадебного дворянского быта.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усадьбе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впечатления от тишины, природы и домашнего уклада сформировали его особую чувствительность к настроению, свету и звуку.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1830-е — утрата статуса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 лет Фет потерял дворянский статус из-за юридической неопределённости происхождения. Этот перелом стал для него тяжёлым личным испытанием.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неустойчивости и утраты опоры укрепил его внутреннюю сосредоточенность и позднее отразился в поэзии, обращённой к хрупкости мгновения.
</a:t>
            </a:r>
            <a:endParaRPr lang="en-US" sz="92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первые шаги в литературе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литературная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учился в немецком пансионе, а затем на словесном отделении Московского университета. Именно там он вошёл в круг литературных интересов и серьёзно воспринял поэзию как искусство точного слова.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и поэтическая манера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стихотворения он публиковал в 1840-х годах. Уже ранние тексты выделялись сжатостью, пейзажной образностью и вниманием к звучанию речи, передавая не событие, а тонкое переживание.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28500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Фета
</a:t>
            </a:r>
            <a:endParaRPr lang="en-US" sz="2804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личная судьба соединялась с литературной работой и поэтическим развитием.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прошёл путь от ранних литературных опытов к зрелой, сосредоточенной лирике, сохранив верность поэзии несмотря на жизненные перемены.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А. А. Фете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438" y="1648250"/>
            <a:ext cx="922425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0177" y="1648250"/>
            <a:ext cx="922425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5592" y="1648250"/>
            <a:ext cx="922425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1015" y="1648250"/>
            <a:ext cx="922425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ранней лирики Фета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образы у Фета не служат фоном: они передают состояние души, создают ощущение тишины, ожидания и внутренней сосредоточенности.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Любовное чувство в ранних стихах показано как мгновенное, хрупкое и не до конца высказанное переживание, которое важнее самого события.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свет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луна и сумерки формируют у Фета особую атмосферу тайны, где усиливаются слух, зрение и эмоциональная восприимчивость.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стиха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стремится не только назвать чувство, но и «слышать» его в ритме, паузах и мягкой мелодике стиха.
</a:t>
            </a:r>
            <a:endParaRPr lang="en-US" sz="88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поэзии Фета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выразительно у Фета соединяются природные и любовные мотивы, создавая цельное эмоциональное пространство.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мотивы, связанные с чувством и восприятием, а не с внешним действием: это подтверждает лирическую, а не сюжетную природу его поэзии.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поэтического наследия А. А. Фета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и идея «чистого искусства»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рассматривал поэзию как самостоятельную ценность, не подчинённую прямой утилитарной задаче. Для него особенно важны красота формы, точность слова и гармония звучания.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сближал его с эстетикой «чистого искусства» и противопоставлял гражданской лирике. В результате его стихи сосредоточены на мгновении, а не на общественном лозунге.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стиха и выразительные приёмы
</a:t>
            </a:r>
            <a:endParaRPr lang="en-US" sz="2446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активно использует аллитерации, ассонансы и повторы, чтобы звук сам становился частью смысла. Благодаря этому стих воспринимается почти как мелодия, а не только как текст.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интонация строится на паузах, недосказанности и ритмической гибкости. Эти приёмы делают переживание особенно тонким и создают ощущение внутреннего движения без подробного сюжета.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в таких стихах отступает на второй план, потому что главное — мгновенное состояние души. Именно поэтому фетовская лирика нередко напоминает романс по эмоциональной насыщенности.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лирика: чувство в моменте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76253" y="2364449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Любовное чувство у Фета часто начинается с одного взгляда, жеста или едва уловимой перемены в воздухе, сразу задающей тон стихотворению.
</a:t>
            </a:r>
            <a:endParaRPr lang="en-US" sz="801" dirty="0"/>
          </a:p>
        </p:txBody>
      </p:sp>
      <p:sp>
        <p:nvSpPr>
          <p:cNvPr id="11" name="Text 3"/>
          <p:cNvSpPr txBox="1"/>
          <p:nvPr/>
        </p:nvSpPr>
        <p:spPr>
          <a:xfrm>
            <a:off x="2801186" y="2364450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Мгновение близости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оказывается краткий миг, когда герои будто приближаются друг к другу через тишину, вечерний свет или случайное воспоминание.
</a:t>
            </a:r>
            <a:endParaRPr lang="en-US" sz="801" dirty="0"/>
          </a:p>
        </p:txBody>
      </p:sp>
      <p:sp>
        <p:nvSpPr>
          <p:cNvPr id="12" name="Text 4"/>
          <p:cNvSpPr txBox="1"/>
          <p:nvPr/>
        </p:nvSpPr>
        <p:spPr>
          <a:xfrm>
            <a:off x="4726093" y="2364450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Хрупкость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у Фета почти всегда соседствует с тревогой: любовь переживается как прекрасное, но неустойчивое состояние, которое легко исчезает.
</a:t>
            </a:r>
            <a:endParaRPr lang="en-US" sz="801" dirty="0"/>
          </a:p>
        </p:txBody>
      </p:sp>
      <p:sp>
        <p:nvSpPr>
          <p:cNvPr id="13" name="Text 5"/>
          <p:cNvSpPr txBox="1"/>
          <p:nvPr/>
        </p:nvSpPr>
        <p:spPr>
          <a:xfrm>
            <a:off x="6651032" y="2364450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 переживания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мгновения встречи в стихах остаётся тихий след чувства. Он превращает личное переживание в тонкое, запоминающееся лирическое впечатление.
</a:t>
            </a:r>
            <a:endParaRPr lang="en-US" sz="8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и внутреннее равновесие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Фета вечерний пейзаж редко бывает просто описанием природы. Тихий свет, неподвижный сад и сгущающиеся сумерки передают состояние сосредоточенности, когда внешний мир словно совпадает с движением души и становится его точным отражением.
</a:t>
            </a:r>
            <a:endParaRPr lang="en-US" sz="892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как пробуждение чувства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картины у Фета наполнены ожиданием, свежестью и едва уловимой радостью. Шелест листвы, тающий снег и прозрачный воздух создают ощущение обновления, в котором природа неотделима от эмоционального подъёма лирического героя.
</a:t>
            </a:r>
            <a:endParaRPr lang="en-US" sz="892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звёзды и лунный свет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пейзаж у Фета особенно выразителен: тишина, звёзды и луна не просто украшают стихотворение, а усиливают напряжённость чувства. В такой обстановке тоньше слышны память, любовь и чувство хрупкости мгновения.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лирика: природа как отражение души
</a:t>
            </a:r>
            <a:endParaRPr lang="en-US" sz="24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и Некрасов: два направления русской поэзии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носит не количественный, а аналитический характер: оно показывает, какие художественные задачи выходят на первый план у каждого поэта.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Фет и Некрасов решали разные литературные задачи, и именно это разнообразие определило богатство поэзии XIX века.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поэтики Фета и Н. А. Некрасова по школьному курсу литературы.
</a:t>
            </a:r>
            <a:endParaRPr lang="en-US" sz="6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как переводчик и автор прозы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античных и немецких авторов помогали Фету оттачивать чувство ритма, точность интонации и умение передавать оттенки смысла без лишних слов.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Горацию, Гёте, Шиллеру и Гейне расширяло культурный круг русской читательской аудитории и укрепляло связь Фета с европейской традицией.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переводчика требовала не механической подстановки слов, а тонкого воссоздания художественного эффекта, поэтому она тесно связана с его собственным поэтическим мастерством.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и мемуарные записи дополняют образ Фета как автора, который стремился не только создавать красоту, но и осмыслять личный опыт в литературной форме.
</a:t>
            </a:r>
            <a:endParaRPr lang="en-US" sz="10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творческого развития Фета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составлена по основным вехам биографии и литературной судьбы поэта.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20785"/>
            <a:ext cx="3377400" cy="147512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стихотворения Фета и их особенности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самых известных текстах Фета короткая форма соединяется с предельной точностью чувства и звука.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четырёх стихотворениях важны не сюжет, а состояние, не развёрнутое объяснение, а мгновенно схваченная эмоция.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тексты А. А. Фета, хрестоматийный анализ.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жизнь и её связь с поэзией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имении и семейные обстоятельства не отменяли творческой сосредоточенности: напротив, они усиливали стремление поэта к тишине, внутренней свободе и гармонии художественного мира.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Фета была связана с постоянной необходимостью решать служебные, имущественные и бытовые вопросы, поэтому его поэтический мир особенно заметно отделён от повседневных трудностей.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реальными заботами и светлой лирикой помогает понять, почему в стихах Фета так часто возникают мотивы покоя, красоты и краткого, но полного переживания.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особенно отчётливо звучат в поздних стихах поэта.
</a:t>
            </a:r>
            <a:endParaRPr lang="en-US" sz="2204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удобно как ориентир: в поздней лирике Фета особенно заметны память, быстротечность времени, утрата счастья и размышление о вечности.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поздней лирики А. А. Фета.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разнообразие наследия Фета
</a:t>
            </a:r>
            <a:endParaRPr lang="en-US" sz="298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показан схематически: в центре наследия остаётся поэзия, но другие жанры уточняют масштаб его литературной работы.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Фет был не только лириком, но и тонким переводчиком, прозаиком и мемуаристом с широким культурным кругозором.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Жанровый состав наследия А. А. Фета по изданиям собраний сочинений и школьной хрестоматии; схема носит аналитический характер.
</a:t>
            </a:r>
            <a:endParaRPr lang="en-US" sz="5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450" y="1596350"/>
            <a:ext cx="575400" cy="5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450" y="2278623"/>
            <a:ext cx="575400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2977800"/>
            <a:ext cx="609300" cy="54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450" y="3632375"/>
            <a:ext cx="575400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Фета для русской литературы
</a:t>
            </a:r>
            <a:endParaRPr lang="en-US" sz="2985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стиха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доказал, что звучание слова может быть не украшением, а смысловым центром стихотворения. Его интонации и ритмы стали ориентиром для последующей лирики.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мгновения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научил видеть в кратком переживании завершённый художественный мир. Один точный образ у него способен передать сложное чувство без длинного объяснения.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Серебряный век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особенно ценили в Фете тонкость настроения, музыкальность и стремление к намёку. Эти качества стали важной частью новой поэтики рубежа веков.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стандарт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закрепил представление о том, что литературная форма требует точности, внутренней дисциплины и художественной завершённости. Это важно и для современного чтения поэзии.
</a:t>
            </a:r>
            <a:endParaRPr lang="en-US" sz="7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важен для школьного изучения потому, что показывает силу краткой лирики: через звук, образ и настроение он раскрывает красоту природы, тонкость чувства и глубину внутренней жизни.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Фет: поэт, который учит слышать мгновение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2026-05-23T11:16:58Z</dcterms:created>
  <dcterms:modified xsi:type="dcterms:W3CDTF">2026-05-23T11:16:58Z</dcterms:modified>
</cp:coreProperties>
</file>