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Биосферный уровень организации жизни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биосфера поддерживает жизнь на Земле?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единая оболочка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живые организмы и их среду обитания в глобальную систему. Она связывает популяции, экосистемы и биомы, а учение о ней тесно связано с идеями В. И. Вернадского.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биосферы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25423" y="111830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это область Земли, где существует жизнь и где живые организмы постоянно взаимодействуют с воздухом, водой и горными породами, изменяя их состав и свойства.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4773498" y="1118225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включает нижние слои атмосферы, всю гидросферу и верхнюю часть литосферы. Именно в этих средах условия позволяют сохраняться воде, энергии и необходимым химическим элементам.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477349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жизни составляют организмы, использующие энергию Солнца или химических реакций. Благодаря им в биосфере поддерживается постоянный приток энергии для всех уровней живого.
</a:t>
            </a:r>
            <a:endParaRPr lang="en-US" sz="1101" dirty="0"/>
          </a:p>
        </p:txBody>
      </p:sp>
      <p:sp>
        <p:nvSpPr>
          <p:cNvPr id="13" name="Text 5"/>
          <p:cNvSpPr txBox="1"/>
          <p:nvPr/>
        </p:nvSpPr>
        <p:spPr>
          <a:xfrm>
            <a:off x="42494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существования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биосферы определяются температурой, давлением, наличием воды и доступом к источникам энергии. Без этих факторов обмен веществ, рост и размножение организмов невозможны.
</a:t>
            </a:r>
            <a:endParaRPr lang="en-US" sz="1101" dirty="0"/>
          </a:p>
        </p:txBody>
      </p:sp>
      <p:sp>
        <p:nvSpPr>
          <p:cNvPr id="14" name="Text 6"/>
          <p:cNvSpPr txBox="1"/>
          <p:nvPr/>
        </p:nvSpPr>
        <p:spPr>
          <a:xfrm>
            <a:off x="424948" y="3785488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понятия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биосферы помогает увидеть Землю как единую систему, где живое и неживое тесно связаны, а изменения в одной части неизбежно отражаются на всей планете.
</a:t>
            </a:r>
            <a:endParaRPr lang="en-US" sz="11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биосферы и экстремальные условия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жизнь поднимается примерно до 20–25 км: здесь обнаруживаются отдельные микроорганизмы и их споры, переносящиеся воздушными потоками и устойчивые к неблагоприятным условиям.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глубины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гидросфере организмы встречаются даже на огромных глубинах, включая районы океанических впадин. Здесь жизнь приспособлена к колоссальному давлению, холоду и полному отсутствию света.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литосфере живые организмы найдены на глубинах нескольких километров, особенно в трещинах пород и водоносных горизонтах, где есть влага, минералы и ограниченный доступ к кислороду.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Экстремофилы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Термофилы, галофилы и анаэробные бактерии показывают, насколько широка адаптация жизни. Эти формы особенно важны для понимания пределов биосферы и возможностей существования организмов в экстремуме.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биосферы и их 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оболочки Земли и живое вещество совместно поддерживают существование биосферы.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существует не как сумма частей, а как результат их постоянного взаимодействия. Каждая оболочка Земли выполняет собственную функцию и одновременно поддерживает другие.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биосфера и географические оболочки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функционирует биосфера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поток энергии и круговорот веществ в живой оболочке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живого вещества по средам обитания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биомасса сосредоточена не только в заметных наземных сообществах: огромную роль играют океаны и почвы, где особенно велика численность микроорганизмов.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живого вещества неравномерно: скрытые среды, прежде всего океан и почва, вносят решающий вклад в круговороты веществ.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иллюстрации распределения биомассы по средам обитания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возраст показывает, что живые организмы действуют на Земле чрезвычайно долго, постепенно изменяя состав атмосферы, океанов и горных пород.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054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3,5 млрд лет
</a:t>
            </a:r>
            <a:endParaRPr lang="en-US" sz="6054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8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на Земле уже существовали древнейшие формы жизни, начавшие планетарное преобразование среды.
</a:t>
            </a:r>
            <a:endParaRPr lang="en-US" sz="2078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 геохимические данные о древнейшей жизни на Земле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значение продуцентов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первичной биомассы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создают органическое вещество из неорганических соединений, формируя основу всех пищевых цепей. Без их работы существование большинства экосистем было бы невозможно.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основным продуцентам относятся зелёные растения, морские водоросли и цианобактерии. Именно они обеспечивают непрерывное образование биомассы в наземных и водных экосистемах.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хлоропластах под действием света углекислый газ и вода превращаются в глюкозу. Одновременно в окружающую среду выделяется кислород, необходимый для дыхания большинства организмов.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трофических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накопленная продуцентами, передаётся консументам и далее по пищевым сетям. Поэтому состояние растений и водорослей напрямую определяет продуктивность всей биосферы.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круговороты в биосфере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действуют одновременно: вещества переходят между живыми организмами, водой, воздухом и породами, поддерживая непрерывность процессов в биосфере.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цикла связаны между собой, поэтому нарушение одного из них быстро отражается на других и снижает устойчивость биосферы.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биогеохимических круговоротов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405048"/>
            <a:ext cx="202200" cy="16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627" y="3197877"/>
            <a:ext cx="135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16011"/>
            <a:ext cx="202200" cy="179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биосферы в поддержании климата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водоросли и фитопланктон поглощают углекислый газ и выделяют кислород. Так биосфера поддерживает состав атмосферы и смягчает быстрые климатические колебания.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и 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с поверхности океанов, болот и листьев повышает влажность воздуха. Это способствует образованию облаков, выпадению осадков и распределению тепла по территориям.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перегрева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степи и болота уменьшают нагрев поверхности: кроны затеняют почву, а испарение воды забирает тепло. Поэтому рядом с растительностью климат обычно мягче.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накапливают и постепенно отдают воду, выравнивая сток и увлажнение. Это помогает сохранять устойчивый режим рек, почв и прибрежных территорий.
</a:t>
            </a:r>
            <a:endParaRPr lang="en-US" sz="10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9704" y="919100"/>
            <a:ext cx="4984791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организмов в биосфере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 разные группы живых организмов поддерживают круговорот веществ, плодородие почв и устойчивость экосистем.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взаимосвязаны: без продуцентов нет первичной биомассы, без редуцентов и микроорганизмов нарушается возврат веществ в среду.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и экологии.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как структурные единицы биосферы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3188" y="199160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сеть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озеро, болото или городская зелёная зона — это разные экосистемы, но каждая обменивается веществом и энергией с окружающей средой и соседними системами.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71298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условия и ритмы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различаются по влажности, температуре, освещённости и видовому составу. Поэтому их продуктивность и устойчивость могут быть очень разными, хотя принципы работы остаются общими.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69413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планетарного целого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одной экосистеме не остаются локальными: они отражаются на других участках биосферы через воду, воздух, миграции организмов и перенос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биосферных связей и его последствия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антропогенное давление запускает цепочку изменений в биосфере.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 условие устойчивости биосферы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держит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смешанном лесу рядом существуют деревья, травы, грибы и насекомые. Одни виды опыляют растения, другие разлагают опад, третьи регулируют численность вредителей. Чем больше связей, тем труднее экосистеме потерять устойчивость.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где живёт множество форм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водоёма видны только отдельные организмы, но под ней работает целое сообщество планктона, рыб, моллюсков и бактерий. Именно разнообразие форм жизни помогает водной экосистеме быстрее восстанавливаться после загрязнения.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скрытый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ногами постоянно трудятся дождевые черви, грибы и бактерии. Они превращают остатки организмов в гумус, улучшают структуру почвы и создают условия для роста растений, без которых биосфера не может существовать долго.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антропогенные воздействия на биосферу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виды воздействия связаны между собой: загрязнение и разрушение местообитаний усиливают друг друга и быстро распространяются по экосистемам.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создаёт совокупное воздействие: чем сильнее нагрузка на воздух, воду, почвы и живые сообщества, тем труднее биосфере восстанавливаться.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основным видам антропогенной нагрузки, используемая для учебной визуализации.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625" y="1675625"/>
            <a:ext cx="2167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4403" y="1675625"/>
            <a:ext cx="26010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81" y="1675625"/>
            <a:ext cx="30345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544" y="1687025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8606" y="1705025"/>
            <a:ext cx="324000" cy="28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проблемы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парниковых газов меняет температурный режим, режим осадков и частоту экстремальных явлений. Последствия ощущаются одновременно в атмосфере, океане, почвах и живых сообществах.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002462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поступление питательных веществ вызывает бурный рост водорослей, дефицит кислорода и гибель водных организмов. Водоём теряет способность к естественному самоочищению и становится менее пригодным для жизни.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37345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разрушении растительного покрова и нерациональном землепользовании почвы теряют влагу и плодородие. Земля становится уязвимой к эрозии, а восстановление экосистем занимает очень много времени.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5466559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местообитаний, загрязнение и чрезмерная добыча ресурсов приводят к исчезновению растений и животных. Потеря даже одного вида ослабляет пищевые связи и делает экосистему менее устойчивой.
</a:t>
            </a:r>
            <a:endParaRPr lang="en-US" sz="957" dirty="0"/>
          </a:p>
        </p:txBody>
      </p:sp>
      <p:sp>
        <p:nvSpPr>
          <p:cNvPr id="13" name="Text 6"/>
          <p:cNvSpPr txBox="1"/>
          <p:nvPr/>
        </p:nvSpPr>
        <p:spPr>
          <a:xfrm>
            <a:off x="7198621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Пластиковое загрязнение накапливается в океане, на берегах и в пищевых цепях. Оно опасно не только для животных, но и для человека, поскольку нарушает работу целых экосистем.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биосферы и устойчивое развитие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50580" y="2311532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Лесовосстановление, очистка вод и рекультивация нарушенных земель помогают вернуть экосистемам способность к саморегуляции. Чем раньше начинается восстановление, тем выше шанс сохранить почвы, воду и биоразнообразие.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450580" y="3199856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ресурсов, переработка отходов и снижение выбросов уменьшают нагрузку на биосферу. Устойчивое развитие требует согласовать интересы экономики, общества и природы, а не противопоставлять их.
</a:t>
            </a:r>
            <a:endParaRPr lang="en-US" sz="1046" dirty="0"/>
          </a:p>
        </p:txBody>
      </p:sp>
      <p:sp>
        <p:nvSpPr>
          <p:cNvPr id="12" name="Text 4"/>
          <p:cNvSpPr txBox="1"/>
          <p:nvPr/>
        </p:nvSpPr>
        <p:spPr>
          <a:xfrm>
            <a:off x="450580" y="1423200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сохраняют редкие виды, природные сообщества и эталонные экосистемы. Они служат не только местом охраны природы, но и базой для научных наблюдений и экологического просвещения.
</a:t>
            </a:r>
            <a:endParaRPr lang="en-US" sz="1046" dirty="0"/>
          </a:p>
        </p:txBody>
      </p:sp>
      <p:sp>
        <p:nvSpPr>
          <p:cNvPr id="13" name="Text 5"/>
          <p:cNvSpPr txBox="1"/>
          <p:nvPr/>
        </p:nvSpPr>
        <p:spPr>
          <a:xfrm>
            <a:off x="450580" y="4088183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выбор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Энергосбережение, экологичный транспорт и поддержка «зелёных» технологий делают охрану биосферы повседневной практикой. Такие решения важны не только для природы, но и для качества жизни людей.
</a:t>
            </a:r>
            <a:endParaRPr lang="en-US" sz="10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76589"/>
            <a:ext cx="4794300" cy="1960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экологические действия и их эффект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простые повседневные решения уменьшают нагрузку на природные системы и поддерживают биосферу.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действия заметны в сумме: они снижают ресурсное давление, уменьшают загрязнение и помогают экосистемам восстанавливаться.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экологии и принципам устойчивого потребления.
</a:t>
            </a:r>
            <a:endParaRPr lang="en-US" sz="66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наш общий дом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оболочки Земли в единую систему жизни. Её сохранение зависит от круговоротов веществ, разнообразия организмов и ответственного поведения человека, который может стать не разрушителем, а защитником природы.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2026-06-02T01:39:35Z</dcterms:created>
  <dcterms:modified xsi:type="dcterms:W3CDTF">2026-06-02T01:39:35Z</dcterms:modified>
</cp:coreProperties>
</file>