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разных типовых фрагментов в тексте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описание, повествование и рассуждение соединяются в одном тексте?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тексте сочетаются разные типы речи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тип речи редко раскрывает тему полностью. Описание помогает увидеть предмет, повествование показывает события, а рассуждение объясняет причины и выводы. Вместе они делают текст точнее, понятнее и выразительнее.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1640" y="1175216"/>
            <a:ext cx="4916621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типовых фрагмента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признаки описания, повествования и рассуждения.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типа речи свои задачи и языковые средства, поэтому их легко различать в тексте.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признаки типовых фрагментов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как часть текста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представить предмет, человека или место: его цвет, форму, размер, настроение. Благодаря этому читатель яснее видит, о чём идёт речь, и лучше понимает авторский замысел.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фрагмент особенно важен, когда нужно создать образ героя или обстановки. Он делает текст более наглядным и помогает задержать внимание на важных деталях.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может появляться до события, после него или прямо внутри рассказа. Тогда читатель сразу понимает, как выглядит предмет речи в нужный момент.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как движение событий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обычно начинается с исходной ситуации: кто действует, где и когда всё происходит. Это помогает читателю сразу войти в событие.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события следуют одно за другим. Глаголы и слова времени показывают, что именно меняется и как развивается действие.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повествования появляется итог: событие завершается, а читатель ясно понимает, к чему всё пришло и чем закончился эпизод.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274" y="3245763"/>
            <a:ext cx="346050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01749" y="1429640"/>
            <a:ext cx="346050" cy="461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как объяснение мысли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формулируется главная мысль, которую нужно объяснить или доказать. Она задаёт направление всему фрагменту и помогает не отклоняться от темы.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автор подводит итог и делает логическое заключение. Вывод связывает все части рассуждения и завершает его понятно и убедительно.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приводятся причины, примеры и объяснения. Они отвечают на вопросы почему и зачем, показывая, что мысль не случайна, а обоснована.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соединяются фрагменты в тексте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темы и мысли перейти к разным типовым фрагментам и общему выводу.
</a:t>
            </a:r>
            <a:endParaRPr lang="en-US" sz="15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фрагментами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переход помогает читателю не терять нить текста. Его создают повтор слова, местоимение или общая деталь, которая уже была названа и остаётся важной для следующего фрагмента.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переход тоже нужен, когда меняется действие или мысль. Тогда помогают слова потом, после этого, вдруг, однако, затем: они ясно показывают, что начинается новая часть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повтор и синонимы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ключевого слова удерживает тему текста. Если речь идёт о девочке, это слово можно повторить, чтобы читатель не потерял, о ком идёт рассказ.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расширяют текст и делают его живее. Например, девочка, ученица, героиня могут называть одного и того же человека в разных частях текста.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переход менее однообразным. Слова она, он, они заменяют уже известное название и помогают продолжать мысль без лишних повторов.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особенно полезен при переходе от описания к действию или от события к объяснению. Связь сохраняется, а текст звучит естественно.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абзаца в соединении фрагментов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показывает, где начинается новая смысловая часть текста. Он помогает разделить микротемы и делает чтение более удобным и понятным.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выделенные абзацы поддерживают порядок в тексте. Они не дают смешаться описанию, повествованию и рассуждению и сохраняют ясную связь между частями.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меняются время, место, событие или мысль, обычно начинается новый абзац. Так читатель легче замечает переход от одного фрагмента к другому.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связать части текста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показывают, как связаны между собой события, причины, добавления, противопоставления и выводы.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читателю быстро понять ход мысли и увидеть связь между частями текста.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«Соединение в тексте разных типовых фрагментов».
</a:t>
            </a:r>
            <a:endParaRPr lang="en-US" sz="13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описания и повествования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Описание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автор показывает место или героя: цвет, настроение, детали обстановки. Это помогает читателю представить картину и настроиться на дальнейшее действие.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Повествование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начинается действие: герой идет, встречает, замечает, говорит. Читатель видит, как изменяется ситуация на фоне уже созданного образа.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тексте появляется слово-связка или новая деталь, которая подводит к событию. Так описание естественно переходит в рассказ о том, что произошло.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повествования и рассуждения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текст сообщает о событии: поступке героя, его словах или неожиданной ситуации. Этот факт становится отправной точкой для дальнейшего объяснения.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вывод, который обобщает сказанное и помогает понять смысл события. Так рассказ не только сообщает факт, но и объясняет его значение.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переходит к оценке: почему поступок оказался важным, справедливым или ошибочным. Здесь особенно помогают слова потому что и поэтому.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встречаются в разных фрагментах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только общий язык каждого типа речи, а не точный подсчет слов в конкретном тексте.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фрагмента свой набор признаков, поэтому его можно распознать по преобладающим словам и грамматическим формам.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признакам типов речи; значения условные.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одна опора нарушена, текст распадается на отдельные фрагменты и становится труднее для чтения и понимания.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помогают удержать текст цельным: тема, главная мысль и связки между частями.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«Соединение в тексте разных типовых фрагментов».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соединении фрагментов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переход без связки ломает ход мысли: читатель не понимает, почему после описания вдруг начинается действие или рассуждение.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рассуждение не связано с героем, предметом или событием, оно кажется чужим. Такой фрагмент не объясняет текст, а отдаляет его от темы.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одинаковых слов, смешение времен и лишние детали мешают развитию текста. Из-за этого части звучат нечетко и выглядят случайными.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длинное описание без событий замедляет текст и делает его однообразным. Тогда внимание теряется, а главная мысль становится менее заметной.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связности текста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 помогает увидеть, как части текста соединены между собой и где связь требует доработки.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описание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двор еще был тихим: на лавочках лежали солнечные пятна, а у крыльца стояли рюкзаки. Эта картина создает спокойный фон перед началом действия.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 вывод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 перемене двор ожил: дети выбежали на улицу, и один ученик помог другому поднять тетради. Так описание переходит в событие и в мысль о дружбе.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создания связного текста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показывает, что нужно сделать на каждом этапе работы с текстом, чтобы части были связаны и понятны.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каждом этапе следить за переходами, повторами и главной мыслью, текст получится цельным и логичным.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 теме «Соединение в тексте разных типовых фрагментов».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типов речи делает текст живым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описание, повествование и рассуждение соединены одной темой и связаны словами-переходами, текст становится понятным, выразительным и по-настоящему цельным.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2026-05-23T09:07:39Z</dcterms:created>
  <dcterms:modified xsi:type="dcterms:W3CDTF">2026-05-23T09:07:39Z</dcterms:modified>
</cp:coreProperties>
</file>