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Отзыв: как выразить мнение кратко, ясно и по делу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отзыв: от впечатления к точной оценке.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отзыв важен семикласснику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 помогает не просто сказать, понравилось ли произведение, а объяснить почему. Он учит выделять главное, подбирать точные слова, приводить примеры и строить связный вывод.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отзыв как жанр речи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 оценкой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 — это связный текст, в котором автор оценивает книгу, фильм, спектакль или событие и обязательно объясняет, на чём основана его оценка.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разные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отзыве есть тема, краткое содержание, личное впечатление, несколько аргументов и вывод. Эти части помогают сделать мнение понятным и убедительным.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пересказа, отзыв передаёт не только события, но и отношение автора к ним. Поэтому важно не повторять сюжет подробно, а выделять главное.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отзыв должен быть небольшим, логично построенным и точным. Слишком длинные объяснения, лишние детали и расплывчатые фразы делают его слабее.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нужно доказывать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отзыв всегда показывает, почему произведение понравилось или не понравилось. Для этого используют примеры, эпизоды, поступки героев и наблюдения за языком.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Отзыв, пересказ и рецензия: в чём разница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жанров помогает не путать их в школьной работе.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 короче рецензии, но требует личной оценки; пересказ же передаёт события без анализа.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жанров связной речи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хороший отзыв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объект отзыва: произведение, автора, жанр или событие. Уже здесь читатель понимает, о чём пойдёт речь и к чему относится дальнейшая оценка.
</a:t>
            </a:r>
            <a:endParaRPr lang="en-US" sz="809" dirty="0"/>
          </a:p>
        </p:txBody>
      </p:sp>
      <p:sp>
        <p:nvSpPr>
          <p:cNvPr id="13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очень коротко передают главное: о чём книга или фильм, какие события важны, кто участвует в действии. Подробности здесь не нужны.
</a:t>
            </a:r>
            <a:endParaRPr lang="en-US" sz="945" dirty="0"/>
          </a:p>
        </p:txBody>
      </p:sp>
      <p:sp>
        <p:nvSpPr>
          <p:cNvPr id="14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автор пишет, что произвело на него сильное впечатление: сюжет, герой, настроение, музыка, оформление или язык. Именно здесь появляется индивидуальный голос.
</a:t>
            </a:r>
            <a:endParaRPr lang="en-US" sz="804" dirty="0"/>
          </a:p>
        </p:txBody>
      </p:sp>
      <p:sp>
        <p:nvSpPr>
          <p:cNvPr id="15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приводят 2–3 объяснения своей оценки. Это могут быть поступки персонажей, удачные сцены, интересные детали, выразительные слова или необычный финал.
</a:t>
            </a:r>
            <a:endParaRPr lang="en-US" sz="804" dirty="0"/>
          </a:p>
        </p:txBody>
      </p:sp>
      <p:sp>
        <p:nvSpPr>
          <p:cNvPr id="16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формулируют общий итог: что получилось особенно хорошо и кому это произведение может понравиться. Заключение должно звучать ясно и завершённо.
</a:t>
            </a:r>
            <a:endParaRPr lang="en-US" sz="8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хорошему отзыву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собрать мнение, примеры и вывод в цельный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74375"/>
            <a:ext cx="252900" cy="252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отзыв точным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«интересный», «трогательный», «убедительный» и «затянутый» помогают сразу понять отношение автора. Они делают отзыв живым, если используются точно и уместно.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между частями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текст звучал связно, нужны слова «сначала», «затем», «потому что», «поэтому», «в итоге». Они показывают порядок мыслей и помогают не сбиваться.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не просто назвать впечатление, а объяснить его: сюжет держит внимание, герой действует смело, финал удивляет. Тогда мнение становится понятным и убедительным.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слова, тем сильнее отзыв. Вместо общих фраз лучше писать о поступке героя, яркой сцене или необычной детали, которая действительно запомнилась.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однообразие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 то же слово повторяется в каждом предложении, текст становится бедным. Лучше подбирать близкие по смыслу выражения и менять формулировки.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оценивают в школьном отзыве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начинают с сюжета и героев, потому что именно они лучше всего помогают объяснить впечатление от произведения.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оценки составляют сюжет и герои, но язык, эмоции и вывод тоже заметно влияют на качество отзыва.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школьным отзывам; данные схемы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обращают внимание в отзыве о книге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мысль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книжном отзыве важно назвать тему произведения и его главную мысль. Это помогает показать, о чём книга и чему она учит читателя.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 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становится убедительной, если автор отзыва говорит о героях и их поступках. Особенно важно показать, как поведение персонажа раскрывает его характер.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эпизод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доказательства мнения полезно выбрать один запоминающийся эпизод. Он должен подтверждать оценку, а не просто пересказывать весь сюжет.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обратить внимание на то, как написана книга: просто или образно, живо или спокойно, с юмором или серьёзно. Это влияет на впечатление читателя.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подойдёт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указать, кому книга может понравиться: любителям приключений, смешных историй, фантастики или школьных сюжетов. Это делает отзыв полезнее.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 о фильме и спектакле: что можно оценить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 темп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отзыве о фильме и спектакле важно отметить, как развивается действие: быстро, напряжённо или спокойно. Темп влияет на интерес зрителя и общее впечатление.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фильме большое значение имеют музыка и звуковое оформление. Они усиливают настроение, помогают понять атмосферу и делают отдельные сцены более запоминающимися.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актёров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Актёрская игра показывает, насколько убедительно переданы характеры и эмоции. Особенно заметно это в сценах, где персонаж переживает сильные чувства или принимает решение.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Сценография и костюмы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спектакле дополнительно оценивают декорации, костюмы и сценографию. Эти детали помогают зрителю поверить в происходящее и понять замысел постановки.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сказать, какое чувство оставило произведение: удивление, радость, тревогу или сочувствие. Именно это делает отзыв личным и завершённым.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 слабые формулировки в отзыве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фразы звучат слишком общо, а какие действительно объясняют оценку.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формулировки делают оценку понятной, а общие слова не показывают, за что именно стоит похвала.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жанров связной речи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подкреплять мнение фактами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Берите конкретный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оценку лучше связывать с эпизодом, сценой или поступком героя. Тогда читатель понимает, на чём основано мнение, а не видит лишь общее впечатление.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Называйте причину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удивило, рассмешило или взволновало, важно объяснить почему. Подходят слова о повороте сюжета, шутке, напряжённом моменте, музыке или характере персонажа.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Опирайтесь на 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деталь часто убедительнее длинного пересказа. Она помогает показать, что именно в произведении запомнилось и вызвало отклик, а значит, усиливает отзыв.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факт и 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примера полезно сразу пояснить, как он подтверждает вашу оценку. Так отзыв становится логичным: сначала факт, затем вывод, а не набор разрозненных впечатлений.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отзыва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сделать текст цельным, точным и завершённым.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школьных отзывах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пересказывает всё произведение почти по порядку и забывает о главном — своей оценке. В таком тексте много событий, но мало мысли, поэтому отзыв теряет жанровые признаки.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собственного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только сухо перечислены факты, читатель не понимает, что автор почувствовал и почему. Отзыв без личной позиции превращается в краткое изложение содержания.
</a:t>
            </a:r>
            <a:endParaRPr lang="en-US" sz="804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«хорошо», «нормально», «классно» звучат неубедительно, если их не объяснить. Школьный отзыв требует точности: нужно показать, что именно понравилось или не понравилось.
</a:t>
            </a:r>
            <a:endParaRPr lang="en-US" sz="804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повторять одни и те же слова или раскрывать все подробности финала. Из-за этого текст становится тяжёлым, а нужная мысль теряется среди лишних деталей.
</a:t>
            </a:r>
            <a:endParaRPr lang="en-US" sz="804" dirty="0"/>
          </a:p>
        </p:txBody>
      </p:sp>
      <p:sp>
        <p:nvSpPr>
          <p:cNvPr id="15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сюжета и 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отделять рассказ о событиях от оценки. Если эти части перемешаны, отзыв выглядит как набор коротких фраз, а не как связный и завершённый текст.
</a:t>
            </a:r>
            <a:endParaRPr lang="en-US" sz="8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отзыв качественным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краткий отзыв должен быть выстроен последовательно: без этого сильные мысли звучат слабее и теряют убедительность.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логика, аргументы и грамотность; значит, качество отзыва определяется прежде всего ясностью мысли и доказательностью.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оценка критериев качества отзыва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в отзыве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который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девочка назвала финал книги «неожиданной точкой в длинной истории». Сравнение оказалось точным: оно передавало чувство завершённости и лёгкого удивления, которое осталось после чтения.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 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написал, что герой — «настоящий защитник друзей». Эта метафора сразу показала его смелость и готовность помогать, а не просто сообщила, что персонаж положительный.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образность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уместны, если они не украшают текст ради красоты, а уточняют впечатление. Тогда отзыв звучит живо, но остаётся ясным и понятным для 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отзыва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композиция помогает не потерять главную мысль и уложиться в нужный объём.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отзыва есть чёткая трёхчастная структура; краткость важна, но она не должна мешать полноте мысли.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текста и жанра отзыва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78638" y="3230225"/>
            <a:ext cx="197775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 как полезное речевое умение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 помогает лучше понимать прочитанное, выделять главное и формулировать выводы. Это полезно на уроках литературы, русского языка и при подготовке устных ответов.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тренирует вежливое несогласие и умение объяснять свою позицию без резких слов. Это важный навык для диалога в классе и дома.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фильмы, спектакли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отзыва легче обсуждать произведения искусства спокойно и по делу. Ребёнок учится сравнивать впечатления, замечать детали и уважать чужую точку зрения.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отзыве нужно не только сказать, понравилось ли произведение, но и назвать причину. Именно поэтому жанр учит думать самостоятельно и делать обоснованные выводы.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отзыв создаётся в школьной работе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работа над отзывом начинается с впечатления и заканчивается выверенным, грамотным текстом.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отзыв — это мнение, подтверждённое примерами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отзыв строится ясно, опирается на факты и выражает честную оценку, он помогает и читателю, и автору. Для семиклассника это ещё и тренировка культуры речи, внимания к тексту и самостоятельного мышления.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2026-05-28T13:39:48Z</dcterms:created>
  <dcterms:modified xsi:type="dcterms:W3CDTF">2026-05-28T13:39:48Z</dcterms:modified>
</cp:coreProperties>
</file>