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415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35375" y="4237100"/>
            <a:ext cx="7236900" cy="6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637400"/>
            <a:ext cx="4997100" cy="18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музыке «лёгкой» и «серьёзной»: история
</a:t>
            </a:r>
            <a:pPr algn="l" indent="0" marL="0">
              <a:lnSpc>
                <a:spcPct val="100000"/>
              </a:lnSpc>
              <a:buNone/>
            </a:pPr>
            <a:r>
              <a:rPr lang="en-US" sz="35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музыка делилась на разные миры и почему границы между ними менялись
</a:t>
            </a:r>
            <a:endParaRPr lang="en-US" sz="357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850" y="1074565"/>
            <a:ext cx="4430100" cy="347832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604600" cy="8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означают эти названия в истории музыки
</a:t>
            </a:r>
            <a:endParaRPr lang="en-US" sz="3304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39000" y="1822650"/>
            <a:ext cx="3658500" cy="20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«Серьёзная» музыка связана с большими формами и внимательным слушанием, а «лёгкая» — с танцем, песней и быстрым откликом. Но в разные эпохи одни и те же жанры оценивали по-разному.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9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в древности и Средневековье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985000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древних обществах музыка была частью обрядов, праздников и повседневной жизни, а не отдельным «высоким» или «лёгким» искусством.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158125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Средневековье особенно ценилось церковное пение: одноголосный хорал считали важной и возвышенной формой, связанной с богослужением и письменной традицией.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985000" y="3293075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песни, пляски и обрядовые напевы передавались устно. Их исполняли на ярмарках, праздниках и при дворах, где музыка служила развлечению и общению.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097967"/>
            <a:ext cx="1973100" cy="1938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42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барокко: музыка для церкви и двора
</a:t>
            </a:r>
            <a:endParaRPr lang="en-US" sz="3101" dirty="0"/>
          </a:p>
        </p:txBody>
      </p:sp>
      <p:sp>
        <p:nvSpPr>
          <p:cNvPr id="6" name="Text 1"/>
          <p:cNvSpPr txBox="1"/>
          <p:nvPr/>
        </p:nvSpPr>
        <p:spPr>
          <a:xfrm>
            <a:off x="2778100" y="3141000"/>
            <a:ext cx="5404800" cy="12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Торжественность и повседневность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сохранялись танцевальные мелодии, бытовые песни и народные мотивы. Контраст между торжественной музыкой большого масштаба и музыкой для досуга становился всё заметнее.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778100" y="1387050"/>
            <a:ext cx="5404800" cy="127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Церковь и придворная культура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XVII веке главными центрами музыкальной жизни были церковь и двор. Здесь развивались опера, оратория, концерт и сюита, а композиторы писали более сложные произведения для образованных слушателей.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расходились музыкальные пути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схема показывает, как из общих истоков возникли разные музыкальные традиции.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83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XVIII век: музыка становится публичной
</a:t>
            </a:r>
            <a:endParaRPr lang="en-US" sz="3373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724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эпоху Просвещения музыка всё чаще выходила за пределы дворцов. Её слушали не только при дворе, но и в залах, открытых для более широкой публики.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267527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Публичные концерты изменили саму среду прослушивания. Концертный зал постепенно отделился от дворцовой обстановки и стал самостоятельным музыкальным пространством.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777950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Симфонии Йозефа Гайдна и Вольфганга Амадея Моцарта помогли утвердить мысль о музыке как об искусстве формы. От слушателя ожидали сосредоточенности и внимания к развитию тем.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8807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укрепилось представление о «серьёзной» музыке как о самостоятельном жанровом мире. Он требовал не только удовольствия, но и вдумчивого восприятия.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Публичное исполнение и функция музыки нередко влияли на то, как её воспринимали слушатели.
</a:t>
            </a:r>
            <a:endParaRPr lang="en-US" sz="1292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музыки: обобщение по церковной, симфонической, танцевальной и песенной традициям.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формы и их назначение
</a:t>
            </a:r>
            <a:endParaRPr lang="en-US" sz="3400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сложнее форма и внимательнее слушание, тем ближе произведение к «серьёзной» традиции.
</a:t>
            </a:r>
            <a:endParaRPr lang="en-US" sz="129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век: разделение становится заметнее
</a:t>
            </a:r>
            <a:endParaRPr lang="en-US" sz="3241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45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концертный зал, театр и салон стали разными музыкальными пространствами. Каждое из них требовало своего репертуара, способа исполнения и типа слушателя.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293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Бетховен, Шуберт, Шопен и Лист укрепили престиж авторской музыки. В их произведениях ценились индивидуальный стиль, выразительность и глубокое развитие музыкальной мысли.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441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 рос интерес к вальсам, полькам, романсам и оперетте. Эти жанры были ближе к городской повседневности и легко входили в домашнее и праздничное музицирование.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0600" y="1744964"/>
            <a:ext cx="4133400" cy="19755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 XIX века: сравнение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сравнение показывает, как по-разному жили жанры в XIX веке.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Симфония и опера требуют большого пространства и внимания, а вальс, оперетта и романс чаще связаны с досугом и быстрым восприятием.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музыки XIX века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0969" y="1253727"/>
            <a:ext cx="2570322" cy="1232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4808" y="1253727"/>
            <a:ext cx="2570322" cy="12324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519" y="1253727"/>
            <a:ext cx="2570322" cy="123244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танца и салона в «лёгкой» музыке
</a:t>
            </a:r>
            <a:endParaRPr lang="en-US" sz="3347" dirty="0"/>
          </a:p>
        </p:txBody>
      </p:sp>
      <p:sp>
        <p:nvSpPr>
          <p:cNvPr id="10" name="Text 2"/>
          <p:cNvSpPr txBox="1"/>
          <p:nvPr/>
        </p:nvSpPr>
        <p:spPr>
          <a:xfrm>
            <a:off x="52467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Вальс в городском салоне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2467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вальс звучал на балах, домашних вечерах и в небольших залах. Его легко было запомнить, а плавный ритм делал танец частью городской моды и повседневного общения.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18514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для любителей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318514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Салонные пьесы часто исполняли не профессиональные артисты, а любители музыки. Для таких встреч были важны удобная форма, красивый напев и возможность сыграть произведение в кругу знакомых.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1822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форма и успех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1822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по размеру пьесы быстро доходили до слушателя и легко повторялись. Именно поэтому танцевальные и песенные жанры становились особенно популярными в домах, кружках и на городских вечерах.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1070448" y="1691557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 объединяла музыку, театр, поэзию, костюмы и сценическое действие, поэтому её воспринимали как высокое искусство, требующее знания сюжета и внимания к форме.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243573" y="1691557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то же время отдельные арии и дуэты легко запоминались, а их выразительные мелодии быстро расходились за пределы театра и становились известными многим слушателям.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оперу считали и серьёзной, и популярной
</a:t>
            </a:r>
            <a:endParaRPr lang="en-US" sz="2786" dirty="0"/>
          </a:p>
        </p:txBody>
      </p:sp>
      <p:sp>
        <p:nvSpPr>
          <p:cNvPr id="12" name="Text 4"/>
          <p:cNvSpPr txBox="1"/>
          <p:nvPr/>
        </p:nvSpPr>
        <p:spPr>
          <a:xfrm>
            <a:off x="1070448" y="3241532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оперные номера исполняли дома, в салонах и на любительских вечерах. Так музыка из спектакля жила отдельно от сцены и становилась частью повседневного досуга.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243573" y="3241532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опера занимала особое место: она была достаточно сложной для ценителей и одновременно достаточно яркой и мелодичной, чтобы нравиться широкой публике.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276150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Печатные ноты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Нотные издания стали доступнее, и музыку можно было играть дома или в небольших кружках без участия композитора и оркестра.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2441125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Домашнее музицирование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семьях появились фортепиано и привычка исполнять пьесы, романсы и танцы в домашней обстановке.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606100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Граммофон и пластинки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записи позволили слушать музыку повторно и передавать её без живого исполнения, что раньше было невозможно.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771075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слушатели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стала шире распространяться в городах, а различие между «высоким» и популярным искусством постепенно стало менее строгим.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249300" y="139500"/>
            <a:ext cx="8534700" cy="11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XIX — начало XX века: новые способы слушать музыку
</a:t>
            </a:r>
            <a:endParaRPr lang="en-US" sz="3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 менялся сам способ встречи слушателя с музыкой: от редкого события до повседневного прослушивания в разных местах.
</a:t>
            </a:r>
            <a:endParaRPr lang="en-US" sz="1135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музыкальной культуры XIX–XX веков; обобщение по этапам распространения музыки.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расширялась доступность музыки
</a:t>
            </a:r>
            <a:endParaRPr lang="en-US" sz="3400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появлялось способов передачи музыки, тем меньше зависимость от живого концерта и тем шире становилась аудитория.
</a:t>
            </a:r>
            <a:endParaRPr lang="en-US" sz="128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700" y="1533950"/>
            <a:ext cx="267900" cy="2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4312" y="3261000"/>
            <a:ext cx="200925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70825" y="1533950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3700" y="3261000"/>
            <a:ext cx="267900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249300" y="139500"/>
            <a:ext cx="85878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черты музыки XX века
</a:t>
            </a:r>
            <a:endParaRPr lang="en-US" sz="3400" dirty="0"/>
          </a:p>
        </p:txBody>
      </p:sp>
      <p:sp>
        <p:nvSpPr>
          <p:cNvPr id="13" name="Text 2"/>
          <p:cNvSpPr txBox="1"/>
          <p:nvPr/>
        </p:nvSpPr>
        <p:spPr>
          <a:xfrm>
            <a:off x="1186800" y="142535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Джаз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563450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Джаз принёс свободный ритм, импровизацию и новые тембры. Он быстро стал символом городской культуры и повлиял на многие другие жанры.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5366475" y="3186800"/>
            <a:ext cx="3224700" cy="4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Эстрада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250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Эстрадная песня была рассчитана на широкую аудиторию: важны ясный текст, яркая мелодия и быстрое запоминание с первого прослушивания.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5360950" y="1425350"/>
            <a:ext cx="32247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4823525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Киномузыка усиливала настроение сцены и помогала запоминать фильм. Многие мелодии становились известными далеко за пределами экрана.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1186900" y="315240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Записи и радио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6955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 и записи сделали музыку массовой. Один и тот же номер могли услышать в разных городах почти одновременно, без личного присутствия на концерте.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новая музыка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развития жанров от народной основы к современному распространению через ноты, радио и записи.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525768"/>
            <a:ext cx="4335600" cy="34464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4977100" y="1237163"/>
            <a:ext cx="3850500" cy="13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сочетания звуков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современной музыке один и тот же трек может соединять симфонический оркестр, электронные эффекты и рок-гитару. Такие сочетания делают звучание узнаваемым и необычным одновременно.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49300" y="139500"/>
            <a:ext cx="4129200" cy="13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оркестра до электроники
</a:t>
            </a:r>
            <a:endParaRPr lang="en-US" sz="3400" dirty="0"/>
          </a:p>
        </p:txBody>
      </p:sp>
      <p:sp>
        <p:nvSpPr>
          <p:cNvPr id="10" name="Text 3"/>
          <p:cNvSpPr txBox="1"/>
          <p:nvPr/>
        </p:nvSpPr>
        <p:spPr>
          <a:xfrm>
            <a:off x="4977100" y="3055588"/>
            <a:ext cx="3850500" cy="13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границы стали подвижными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Мюзиклы, кроссоверы и саундтреки показывают, что жанры больше не существуют изолированно. Приёмы, когда-то считавшиеся «серьёзными» или «лёгкими», теперь свободно переходят из одного стиля в другой.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что различия связаны не только со сложностью, но и с тем, где и как музыка звучит.
</a:t>
            </a:r>
            <a:endParaRPr lang="en-US" sz="1292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музыкальных жанров по историко-музыкальным признакам; обобщение.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двух музыкальных традиций
</a:t>
            </a:r>
            <a:endParaRPr lang="en-US" sz="3400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«Серьёзная» и «лёгкая» музыка отличаются прежде всего способом слушания, а не качеством: каждая выполняет свою культурную роль.
</a:t>
            </a:r>
            <a:endParaRPr lang="en-US" sz="115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0000" y="2005645"/>
            <a:ext cx="3856200" cy="15368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5122850" y="1722800"/>
            <a:ext cx="3690600" cy="6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композиторы влияли на развитие крупных форм, концертной пьесы и танцевальной музыки.
</a:t>
            </a:r>
            <a:endParaRPr lang="en-US" sz="1124" dirty="0"/>
          </a:p>
        </p:txBody>
      </p:sp>
      <p:sp>
        <p:nvSpPr>
          <p:cNvPr id="6" name="Text 2"/>
          <p:cNvSpPr txBox="1"/>
          <p:nvPr/>
        </p:nvSpPr>
        <p:spPr>
          <a:xfrm>
            <a:off x="5122850" y="2710670"/>
            <a:ext cx="36906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композиторы укрепляли «серьёзные» жанры, другие делали популярной танцевальную музыку; вместе они расширяли музыкальный мир.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093475" y="3704700"/>
            <a:ext cx="36906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музыки XVIII–XIX веков.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49300" y="139500"/>
            <a:ext cx="8534700" cy="11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Композиторы и их вклад в развитие музыкальных традиций
</a:t>
            </a:r>
            <a:endParaRPr lang="en-US" sz="3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49300" y="139500"/>
            <a:ext cx="39828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деление не всегда точное
</a:t>
            </a:r>
            <a:endParaRPr lang="en-US" sz="3400" dirty="0"/>
          </a:p>
        </p:txBody>
      </p:sp>
      <p:sp>
        <p:nvSpPr>
          <p:cNvPr id="7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106650" y="1159725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музыка может быть сложной по форме и при этом очень любимой многими людьми. Популярность не отменяет художественной ценности.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106650" y="2404471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мелодии нередко становятся основой симфоний, обработок и песен, а произведения академических композиторов звучат в кино, рекламе и на школьных праздниках.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106650" y="3661229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историческое деление полезно как ориентир, но оно не объясняет всё: музыка постоянно переходит из одной среды в другую и меняет свой смысл.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10425" y="639650"/>
            <a:ext cx="3743100" cy="393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меняется вместе с людьми
</a:t>
            </a:r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«лёгкой» и «серьёзной» музыки показывает, что жанры рождаются из разных жизненных потребностей, а затем сближаются. Чем меняются общество и технологии, тем подвижнее становятся музыкальные границы.
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2026-05-25T01:09:16Z</dcterms:created>
  <dcterms:modified xsi:type="dcterms:W3CDTF">2026-05-25T01:09:16Z</dcterms:modified>
</cp:coreProperties>
</file>