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Органы цветковых растений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имеют вегетативные и генеративные органы с важными функциями.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3406050" y="435540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органы растений важны?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растений обеспечивают рост, питание, фотосинтез, дыхание и размножение, что гарантирует их выживание и влияние на экосистемы. Изучение этих органов помогает понять адаптацию и взаимодействие растений с природой.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органов цветковых растений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органы — жизненная опора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стебель и листья обеспечивают питание, рост и обмен веществ, создавая основу для нормального функционирования растения. Их строение связано с выполнением этих жизненно важных задач.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органы — залог продолжения рода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плод и семя отвечают за репродукцию и распространение вида. Они выделяются яркой окраской и специальными структурами, способствующими опылению и образованию новых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Корень: функции и строение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крепко закрепляет растение в почве, препятствуя вырыванию и поддерживая устойчивость даже при ветре и дожде.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поглощает воду с растворёнными минеральными веществами через корневые волоски в зоне всасывания, снабжая растение необходимым питанием.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защищает корневой кончик во время роста, а зоны деления и растяжения обеспечивают непрерывный рост и обновление тканей.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корневых систем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корневая система двудольных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двудольных растений, таких как фасоль и морковь, развита мощная стержневая система с одним главным корнем, обеспечивающим глубокое проникновение в почву и прочное закрепление.
</a:t>
            </a:r>
            <a:endParaRPr lang="en-US" sz="961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система однодольных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Однодольные, например пшеница и кукуруза, имеют множество тонких корешков, равномерно распределённых, что улучшает поглощение поверхностных слоёв почвы с влагой и питательными веществами.
</a:t>
            </a:r>
            <a:endParaRPr lang="en-US" sz="993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корни для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адаптировались через дыхательные корни (болотные растения), придаточные корни (клубника) и воздушные корни (орхидеи) для улучшения дыхания и опоры в специфических условиях.
</a:t>
            </a:r>
            <a:endParaRPr lang="en-US" sz="10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Стебель: значение и строение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состоит из узлов и междоузлий, служит опорой для листьев и цветков, обеспечивая растение вертикальной структурой.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— ксилема и флоэма — транспортируют воду и питательные вещества по растению, гарантируя обмен веществ.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стеблей адаптированы к среде: одни толстые и прочные, другие гибкие и полые для экономии ресурсов.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иногда служит запасным органом питания, например, в клубнях картофеля, что помогает растению переживать неблагоприятные условия.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стеблей в природе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Надземные стебли — основа видимой части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Стволы деревьев и побеги кустарников поддерживают листья и цветки, обеспечивая доступ к свету. Травянистые стебли более мягкие и гибкие, контролируют рост кустарников и трав.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стебли — хранилища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Корневища, клубни, такие как картофель, и луковицы собирают питательные вещества для зимовки и нового роста, позволяя растениям выживать в сложных условиях.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Изменённые побеги: адаптивные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у гороха помогают обвиваться вокруг опор, колючки у розы защищают от травоядных, а розетки одуванчика служат для размножения и накопления питательных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Лист: строение и 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включает черешок и пластинку, где происходит фотосинтез — синтез органических веществ из углекислого газа и воды при помощи света.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фотосинтеза, лист участвует в испарении воды и газообмене через устьица, что регулирует внутриклеточный баланс и температуру растения.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бывают простыми, например, у берёзы, и сложными, как у акации; жилкование может быть сетчатым или параллельным, отражая эволюционные особенности.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листьев и их адаптационные функции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 защита у засушливых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кактусах листья превращаются в колючки, которые уменьшают испарение и защищают от хищников в суровой среде пустыни.
</a:t>
            </a:r>
            <a:endParaRPr lang="en-US" sz="1095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для опоры и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гороха листья трансформируются в усики — тонкие и гибкие органы, позволяющие растению цепляться за опору и расти вверх, используя другие растения.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Ловчие листья росянки — хищная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Росянка обладает листьями-ловушками, которые привлекают и улавливают насекомых, обеспечивая дополнительное питание в бедных почвах.
</a:t>
            </a:r>
            <a:endParaRPr lang="en-US" sz="107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вегетативных органов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выполняет основную функцию фотосинтеза, в то время как корень обеспечивает водоснабжение и закрепление растения.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работы корня, стебля и листа обеспечивает эффективное развитие и адаптацию растения.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ботанике,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Цветок: строение и роль в размножении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состоит из чашелистиков, защищающих внутренние части, лепестков с яркой окраской, тычинок — мужских органов, продуцирующих пыльцу, и пестика — женского органа для оплодотворения.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лепестков и аромат цветка привлекают насекомых и других опылителей, которые способствуют переносу пыльцы, обеспечивая процесс опыления и успешное размножение растений.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 цветка — половое размножение: там образуются семена и плоды, которые обеспечивают продолжение вида и распространение растений в природе.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бывают обоеполыми, имеющими и тычинки, и пестик, или раздельнополыми, что определяет разнообразие способов опыления и специфику размножения.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цветков у растений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цветки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как тюльпан, имеют одиночные цветки, выделяющиеся яркой формой и цветом. Такие цветки располагаются по одному на цветоносах, привлекая опылителей индивидуально.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соцветия: кисть и колос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Соцветия, например кисть у сирени и колос у пшеницы, состоят из множества цветков, расположенных по определённой схеме. Они увеличивают шансы опыления и семенного засева.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соцветия: метёлка и корзинка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сложных соцветиях, как метёлка у бузины или корзинка у ромашки, объединяются тысячи мелких цветков. Такое строение меняет внешний вид растения и оптимизирует привлечение опылителей.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плода и семени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опыления до расселения семян — ключевые этапы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Плод: строение и 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возникает из завязи после опыления и служит защитой для формирующихся семян, обеспечивая их сохранность от внешних воздействий.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строению плоды бывают сочными, как яблоко и арбуз, и сухими, например орех и фасоль, что связано с их способами распространения.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защиты, плоды участвуют в расселении семян, используя ветер, воду или животных для перемещения и прорастания в новых местах.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распространения плодов и семян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ветром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как одуванчик и клён, имеют специальные структуры — легкие семена с крылышками или волокнами, которые уносятся ветром на большие расстояния, обеспечивая широкое расселение.
</a:t>
            </a:r>
            <a:endParaRPr lang="en-US" sz="1074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Кокосы обладают плотной оболочкой и способны плавать, что позволяет им распространяться по воде, достигая берегов и заселяя новые территории в тропиках.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человек как распространители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 крючками (лопух) цепляются за шерсть животных, а сочные ягоды (черёмуха) съедаются птицами. Человек активно участвует в распространении сельскохозяйственных культур.
</a:t>
            </a:r>
            <a:endParaRPr lang="en-US" sz="9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8587"/>
            <a:ext cx="3239400" cy="13100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однодольных и двудольных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структурных особенностей органов у однодольных и двудольных растений.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отражают разнообразие адаптаций и функций, обусловленных классами покрытосеменных растений.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«Биология»,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органов в организме растения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поглощает воду и растворённые минералы из почвы, снабжая растение необходимыми веществами для жизнедеятельности.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служит транспортным каналом, по которому вода и питательные вещества передаются к листьям и цветкам, а также обеспечивает опору.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органы — цветки и плоды — отвечают за размножение и распространение новых особей, завершая жизненный цикл растения.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выполняют функцию фотосинтеза, преобразуя солнечную энергию в органические вещества для питания всего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органов растений к среде обитания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пустынных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растения, как кактусы, имеют длинные корни, проникающие глубоко в грунт для поиска влаги. Эти адаптации жизненно важны для выживания в засушливых условиях.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 болотных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болот, например тростник, имеют воздушные корни, обеспечивающие доступ кислорода в воде насыщенной среде, благодаря чему поддерживается дыхание.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структуры водных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обладают мягкими стеблями и листьями с большим количеством устьиц, что способствует эффективному газообмену и выживанию в воде с переменным уровнем освещённости.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об органах растений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способов развития и строения органов помогает выбирать подходящие растения для садов и огородов, увеличивая урожайность и облегчая уход.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структуры лекарственных растений способствует эффективному использованию их частей для лечения и профилактики различных заболеваний.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агротехнике и экологии знания о растениях применяются для селекции, борьбы с вредителями и сохранения редких видов в природных сообществах.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изучения органов цветковых растений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цветковых растений играют ключевую роль в обеспечении жизненных процессов, адаптации и размножении. Их изучение способствует развитию биологии, сельского хозяйства и охраны природы.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2026-05-08T14:47:12Z</dcterms:created>
  <dcterms:modified xsi:type="dcterms:W3CDTF">2026-05-08T14:47:12Z</dcterms:modified>
</cp:coreProperties>
</file>