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140" y="213362"/>
            <a:ext cx="8502071" cy="37694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9367" y="2638425"/>
            <a:ext cx="5431304" cy="1504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Лирика В. А. Жуковского: природа, чувство, тайна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у Жуковского говорит о самом сокровенном в душе человека.
</a:t>
            </a:r>
            <a:endParaRPr lang="en-US" sz="3300" dirty="0"/>
          </a:p>
        </p:txBody>
      </p:sp>
      <p:sp>
        <p:nvSpPr>
          <p:cNvPr id="6" name="Text 1"/>
          <p:cNvSpPr txBox="1"/>
          <p:nvPr/>
        </p:nvSpPr>
        <p:spPr>
          <a:xfrm>
            <a:off x="409366" y="4496516"/>
            <a:ext cx="3853934" cy="1830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89447" y="0"/>
            <a:ext cx="395306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839940"/>
            <a:ext cx="4200525" cy="34636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Василий Жуковский и романтическая лирика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A65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Василий Андреевич Жуковский стал одним из первых русских романтиков. Его стихи учат вслушиваться в природу, замечать движение чувств и видеть в простом пейзаже тайну души.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46" y="1688549"/>
            <a:ext cx="8399709" cy="279990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пейзажа к внутреннему переживанию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общий ход мысли в стихотворениях «Вечер», «Невыразимое» и «Море».
</a:t>
            </a:r>
            <a:endParaRPr lang="en-US" sz="3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58050" y="619125"/>
            <a:ext cx="3400425" cy="3886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86607" y="2981096"/>
            <a:ext cx="2031299" cy="1498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своей эпохи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Жуковский жил в начале XIX века, когда в дворянской культуре особенно ценили образование, чувствительность и интерес к поэзии. Эти черты заметны и в его лирике.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889878" y="2981096"/>
            <a:ext cx="2031299" cy="1498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Учитель романтического чтения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переводчик он знакомил русских читателей с европейской литературой. Благодаря ему в русской поэзии укрепились романтические темы, мягкая интонация и внимание к внутреннему миру.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71475" y="375657"/>
            <a:ext cx="4592240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Жуковский в портрете и в культурной эпохе
</a:t>
            </a:r>
            <a:endParaRPr lang="en-US" sz="3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2027" y="2244813"/>
            <a:ext cx="6060571" cy="193403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стихотворений «Вечер», «Невыразимое», «Море»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19352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по-разному у Жуковского звучит тема природы и чувства.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всех трёх текстах природа не отделена от переживаний героя: она помогает понять его душевное состояние.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Стихотворения В. А. Жуковского «Вечер», «Невыразимое», «Море».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2719" y="1859009"/>
            <a:ext cx="6059187" cy="25532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мотивы в трёх стихотворениях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18590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разных стихотворениях акценты смещаются: где-то важнее пейзаж, а где-то размышление о слове и душе.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Жуковский соединяет описание природы с чувствами и раздумьем, поэтому его лирика звучит глубже обычного пейзажа.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Стихотворения В. А. Жуковского «Вечер», «Невыразимое», «Море».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«Вечер»: закат как состояние души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369928" y="2726525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стихотворении день медленно угасает, и вместе с ним стихает всё вокруг. Закат становится не только картиной природы, но и знаком спокойного размышления.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571664" y="2726525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Лирический герой ощущает мягкую грусть, но она не тяжелая. В этом настроении слышатся тишина, покой и согласие человека с миром.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6688269" y="2726525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Красота вечера помогает передать внутреннюю гармонию. Природа здесь словно подсказывает человеку, что даже уходящий день может быть прекрасным.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09537" y="2057985"/>
            <a:ext cx="509053" cy="50905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2056" y="2057985"/>
            <a:ext cx="509053" cy="50905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14662" y="2057985"/>
            <a:ext cx="509053" cy="509053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природы в «Вечере»
</a:t>
            </a:r>
            <a:endParaRPr lang="en-US" sz="3000" dirty="0"/>
          </a:p>
        </p:txBody>
      </p:sp>
      <p:sp>
        <p:nvSpPr>
          <p:cNvPr id="11" name="Text 2"/>
          <p:cNvSpPr txBox="1"/>
          <p:nvPr/>
        </p:nvSpPr>
        <p:spPr>
          <a:xfrm>
            <a:off x="3249631" y="2814638"/>
            <a:ext cx="2570941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Мягкие краски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Жуковский выбирает спокойные детали и светлые оттенки. Пейзаж не кажется резким, потому что всё в нём настроено на тишину и покой.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384511" y="2814638"/>
            <a:ext cx="2570941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Закат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 медленно уходит, и это движение создаёт ощущение плавного перехода от дня к тишине. Время словно замедляется.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6154756" y="2814638"/>
            <a:ext cx="2570941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Личное впечатление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в стихотворении не просто описана. Она переживается героем как близкое чувство, поэтому пейзаж звучит особенно тепло и доверительно.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86608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читается спокойно и плавно. Ритм напоминает тихую песню, поэтому текст воспринимается почти на слух, а не только глазами.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2694187" y="2981096"/>
            <a:ext cx="1516619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Повторы и созвучия делают строки мягкими. Благодаря этому в стихотворении нет резкости, а есть ощущение медленного движения и ровного дыхания.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4961999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подобраны просто, но очень точно. Именно такая ясность помогает передать тонкое чувство и не разрушить его лишними украшениями.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7255907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Интонация лирического раздумья соединяет музыку и смысл. Поэтому «Вечер» запоминается как очень цельное и гармоничное стихотворение.
</a:t>
            </a:r>
            <a:endParaRPr lang="en-US" sz="1000" dirty="0"/>
          </a:p>
        </p:txBody>
      </p:sp>
      <p:sp>
        <p:nvSpPr>
          <p:cNvPr id="11" name="Text 5"/>
          <p:cNvSpPr txBox="1"/>
          <p:nvPr/>
        </p:nvSpPr>
        <p:spPr>
          <a:xfrm>
            <a:off x="371475" y="375657"/>
            <a:ext cx="6887515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Музыкальность и интонация «Вечера»
</a:t>
            </a:r>
            <a:endParaRPr lang="en-US" sz="3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9928" y="3035473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Жуковский показывает, что сильное чувство трудно полностью передать словами. Самое важное в стихотворении — не предмет, а попытка выразить невыразимое.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571664" y="3035473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размышляет о границах языка. Иногда слово оказывается слишком бедным для красоты, которую человек видит или переживает в душе.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6688269" y="3035473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Из-за этого в стихотворении много недосказанности и размышления. Читатель чувствует: главное переживание остаётся глубже любого точного описания.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«Невыразимое»: пределы слова
</a:t>
            </a:r>
            <a:endParaRPr lang="en-US" sz="3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46" y="1688549"/>
            <a:ext cx="8399709" cy="279990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мысли в стихотворении «Невыразимое»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впечатления красоты к осознанию тайны, которую нельзя полностью передать словами.
</a:t>
            </a:r>
            <a:endParaRPr lang="en-US" sz="3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99648" y="1218586"/>
            <a:ext cx="4172877" cy="27063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Художественные средства в «Невыразимом»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86608" y="1128975"/>
            <a:ext cx="1516618" cy="11676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Риторические вопросы помогают передать сомнение и внутренний поиск: лирический герой будто проверяет каждое слово, но не находит окончательного ответа о том, как выразить красоту.
</a:t>
            </a:r>
            <a:endParaRPr lang="en-US" sz="900" dirty="0"/>
          </a:p>
        </p:txBody>
      </p:sp>
      <p:sp>
        <p:nvSpPr>
          <p:cNvPr id="7" name="Text 3"/>
          <p:cNvSpPr txBox="1"/>
          <p:nvPr/>
        </p:nvSpPr>
        <p:spPr>
          <a:xfrm>
            <a:off x="2448594" y="1128975"/>
            <a:ext cx="1516618" cy="11676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Жуковский часто строит стихотворение на противопоставлениях: видимое и скрытое, сказанное и несказанное, точное и неуловимое. Благодаря этому особенно ясно ощущается граница между мыслью и чувством.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386608" y="3569833"/>
            <a:ext cx="1516618" cy="11676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Важную роль играют абстрактные слова — мысль, чувство, душа, тайна, красота. Они делают текст философским и показывают, что предметом разговора становится не событие, а переживание.
</a:t>
            </a:r>
            <a:endParaRPr lang="en-US" sz="900" dirty="0"/>
          </a:p>
        </p:txBody>
      </p:sp>
      <p:sp>
        <p:nvSpPr>
          <p:cNvPr id="9" name="Text 5"/>
          <p:cNvSpPr txBox="1"/>
          <p:nvPr/>
        </p:nvSpPr>
        <p:spPr>
          <a:xfrm>
            <a:off x="2448594" y="3569833"/>
            <a:ext cx="1516618" cy="11676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Отсутствие развернутого сюжета усиливает впечатление размышления. Стихотворение движется не через действие, а через поиск смысла, поэтому читатель сосредотачивается на тонком внутреннем состоянии героя.
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2719" y="1859009"/>
            <a:ext cx="6059187" cy="25532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Состояния моря в одноимённом стихотворении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18590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состояния моря передают не только пейзаж, но и движение человеческой души, которая тоже редко бывает неизменной.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сильнее движение стихии, тем заметнее напряжение и ожидание; спокойствие возвращается, но уже после внутреннего волнения.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стихотворения В. А. Жуковского «Море»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7151" y="2245352"/>
            <a:ext cx="4280042" cy="296342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61999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стихотворении морской горизонт, небо и волны создают образ живой стихии. Она дышит, меняется и словно отвечает на настроение человека, а не просто описывает природу.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7255907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Романтический пейзаж у Жуковского становится символом свободы и внутреннего напряжения. Море кажется прекрасным, но в его движении слышится скрытая тревога и ощущение неизвестности.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71475" y="375657"/>
            <a:ext cx="6887515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«Море» и романтический пейзаж
</a:t>
            </a:r>
            <a:endParaRPr lang="en-US" sz="3000" dirty="0"/>
          </a:p>
        </p:txBody>
      </p:sp>
      <p:sp>
        <p:nvSpPr>
          <p:cNvPr id="9" name="Text 3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375657"/>
            <a:ext cx="4002015" cy="18821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Символика моря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4981635" y="1341059"/>
            <a:ext cx="3798067" cy="10360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Море связано с бесконечностью и мечтой: его простор будто открывает человеку путь к чему-то большему, чем повседневная жизнь и привычные границы.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88616" y="3379958"/>
            <a:ext cx="3798067" cy="10360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Одновременно море напоминает о свободе, которая не подчиняется воле человека. Его движение непостоянно, поэтому оно вызывает уважение, восхищение и осторожность.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001834" y="3398170"/>
            <a:ext cx="3798067" cy="10360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образ особенно важен для романтизма: внешняя природа становится зеркалом внутреннего мира, где вместе существуют сила, тревога, надежда и стремление к идеалу.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2027" y="2244813"/>
            <a:ext cx="6060571" cy="193403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19352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природный образ связан с настроением и смыслом в каждом произведении.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всех трёх текстах природа не отделена от человека: она помогает раскрыть чувства, мысли и скрытый смысл переживания.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Стихотворения В. А. Жуковского «Вечер», «Невыразимое», «Море»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образов природы в трёх стихотворениях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2719" y="1859009"/>
            <a:ext cx="6059187" cy="25532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чувства преобладают у Жуковского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18590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Жуковского чувство никогда не бывает простым: даже спокойствие у него окрашено мягкой грустью или ожиданием чего-то не до конца понятого.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показывает разные оттенки романтического переживания, но в каждом стихотворении оно остаётся глубоким и значительным.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стихотворений В. А. Жуковского «Вечер», «Невыразимое», «Море»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8844" y="2057985"/>
            <a:ext cx="509053" cy="50905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2056" y="2057985"/>
            <a:ext cx="509053" cy="50905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11237" y="2057985"/>
            <a:ext cx="509053" cy="50905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286373" y="2082714"/>
            <a:ext cx="517045" cy="459595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12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и стиль Жуковского
</a:t>
            </a:r>
            <a:endParaRPr lang="en-US" sz="3000" dirty="0"/>
          </a:p>
        </p:txBody>
      </p:sp>
      <p:sp>
        <p:nvSpPr>
          <p:cNvPr id="13" name="Text 2"/>
          <p:cNvSpPr txBox="1"/>
          <p:nvPr/>
        </p:nvSpPr>
        <p:spPr>
          <a:xfrm>
            <a:off x="2648939" y="2814638"/>
            <a:ext cx="1542062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Сдержанная лексика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выбирает простые и точные слова, избегая резкости. Благодаря этому чувства звучат не громко, а тонко и доверительно, как тихое размышление.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384512" y="2814638"/>
            <a:ext cx="1542062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Мелодичность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Стихи звучат плавно и напевно: мягкий ритм, повторяющиеся интонации и спокойное движение фраз создают ощущение лирической песни.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4951332" y="2814638"/>
            <a:ext cx="1542062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Недосказанность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многих строках остаётся пространство для мысли читателя. Жуковский не объясняет всё до конца, поэтому тайна и глубина переживания сохраняются.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7230463" y="2814638"/>
            <a:ext cx="1542062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Плавные переходы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Мысли и образы переходят друг в друга без резких границ. Такой синтаксис помогает почувствовать текучесть настроения и внутреннюю цельность стихотворения.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86608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«Вечер», «Невыразимое» и «Море» укрепили в русской поэзии образ лирического героя, который наблюдает природу и через неё понимает самого себя.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2694187" y="2981096"/>
            <a:ext cx="1516619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Жуковский показал, что пейзаж может быть не фоном, а способом говорить о чувствах, памяти, мечте и тайне человеческой души.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4961999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стихи повлияли на поэтов, для которых важны музыкальность, тонкое настроение и связь между внешним миром и внутренним переживанием.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7255907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Жуковскому русская романтическая лирика стала глубже и выразительнее, а тема души заняла в ней одно из главных мест.
</a:t>
            </a:r>
            <a:endParaRPr lang="en-US" sz="1000" dirty="0"/>
          </a:p>
        </p:txBody>
      </p:sp>
      <p:sp>
        <p:nvSpPr>
          <p:cNvPr id="11" name="Text 5"/>
          <p:cNvSpPr txBox="1"/>
          <p:nvPr/>
        </p:nvSpPr>
        <p:spPr>
          <a:xfrm>
            <a:off x="371475" y="375657"/>
            <a:ext cx="6887515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этих стихотворений для русской литературы
</a:t>
            </a:r>
            <a:endParaRPr lang="en-US" sz="3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71475" y="925117"/>
            <a:ext cx="5486399" cy="287535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у Жуковского говорит языком души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A65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стихах Жуковского природа, чувство и мысль соединяются в единое целое: закат, тайна слова и морская стихия помогают увидеть красоту и сложность внутреннего мира человека.
</a:t>
            </a:r>
            <a:endParaRPr lang="en-US" sz="3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2026-05-23T00:24:27Z</dcterms:created>
  <dcterms:modified xsi:type="dcterms:W3CDTF">2026-05-23T00:24:27Z</dcterms:modified>
</cp:coreProperties>
</file>