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«Кукушка»: сказка о любви мамы и детей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Трогательная ненецкая сказка о заботе, неблагодарности и важном семейном уроке.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сказка о семье и доброте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Ненцы живут в суровой тундре, где особенно ценят взаимопомощь и тепло близких. Их сказки учат простым, но важным вещам: беречь родных, слушать маму и не забывать о благодарности.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видим обычную семью: мама много работает, заботится о детях и старается всё успеть. Она не просит лишнего, только ждёт поддержки.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мама обращается к детям с просьбой о помощи. Это очень важный момент: она надеется на добрый отклик и понимание, но слышит равнодушие.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становится ясно, что в доме не хватает внимания и уважения. Именно это напряжение и приводит историю к печальному повороту.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 в сказке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которая всё успевает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трудится без отдыха и думает прежде всего о детях. Её забота заметна в каждом поступке: она не жалуется, а продолжает делать своё дело, даже когда ей тяжело.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Терпение, которое вызывает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долго остаётся доброй и спокойной. Читателю становится её жаль, потому что она ждёт помощи и ласки, а получает невнимание. Этот образ очень светлый и одновременно грустный.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важный человек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мама выглядит не просто героиней, а сердцем всей семьи. Через её труд, любовь и боль сказка напоминает: близких нужно замечать не тогда, когда поздно, а каждый день.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950" y="1273597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показаны дети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хотят откликаться на просьбы мамы и предпочитают бездельничать. Из-за этого их поведение выглядит особенно обидным и несправедливым.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ведут себя как маленькие упрямцы, которым всё не по нраву. Вместо помощи слышны отказ и недовольство.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замечают, как мама устала. Они словно не слышат её слов, хотя просьба звучит очень просто и по-домашнему.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Неблагодарность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печальная черта героев — они не ценят заботу. Сказка показывает, как больно ранит равнодушие тех, кого любишь.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ненецкой народной сказке «Кукушка» в обработке В. Винокурова и Ю. Сема.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превращение мамы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самый печальный момент наступает тогда, когда мама превращается в кукушку. Это не просто волшебство, а знак большой душевной боли.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превращение часто помогает показать чувства героя ярче и сильнее. Здесь оно рассказывает о разлуке, одиночестве и невозможности всё вернуть назад.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мама уже не может быть рядом с детьми так, как раньше. Чудо в сказке звучит не радостно, а очень грустно и по-настоящему трогательно.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сказке появляется кукушка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— птица, чей голос легко узнать даже без картинки. Её одинокий крик звучит печально и помогает передать тоску матери по детям.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этот образ понятен и запоминается сразу. Птица напоминает: быть одному тяжело, а близких надо беречь, пока они рядом.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замечать заботу мамы и отвечать на неё добром. Нельзя ждать, что любовь всегда будет терпеливой, если к ней относиться равнодушно.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нельзя откладывать на потом. Помочь, выслушать, сказать тёплое слово — это простые поступки, которые очень важны для семьи.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ясен каждому ребёнку: родных нужно беречь каждый день. Если не ценить близких, можно потерять самое дорогое, что у тебя есть.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сказке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семьёй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понятно, кто в доме самый заботливый, а кто ведёт себя невнимательно. История начинается просто и без лишних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Грустное превращение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Чудесный, но печальный поворот делает сказку очень яркой. Именно здесь история запоминается сильнее всего.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обращается к детям, и в этом эпизоде особенно заметно, как важны внимание и уважение к родному человеку.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финал и урок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событий остаётся чувство сожаления и важный вывод: доброту близких нужно ценить, пока есть возможность ответить взаимностью.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мир в сказке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вокруг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представить бескрайнюю тундру, где далеко видно каждый холм и каждый след. Здесь холодный ветер не даёт забыть о суровой природе. В таком мире особенно ценятся тепло дома, поддержка родных и умение быть рядом друг с другом.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главная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жизнь нелёгкая: нужно много трудиться, беречь силы и рассчитывать на помощь близких. Поэтому в сказке так важно, что мама заботится о детях, а дети должны отвечать ей вниманием. Семья становится настоящей защитой от трудностей.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Простор, холод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северной истории чувствуется открытое пространство, где мало укрытий и много тишины. Такая обстановка делает каждое слово и каждый поступок особенно заметными. Даже короткая сказка помогает увидеть, как сильно человеку нужна доброта в суровых условиях.
</a:t>
            </a:r>
            <a:endParaRPr lang="en-US" sz="12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язык и настроение сказки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начинается просто и ясно. Сразу понятно, кто герои и что происходит в семье.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середине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повторяющиеся просьбы мамы. Короткие фразы делают её голос особенно настойчивым и печальным.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язык становится особенно выразительным, а настроение — тяжёлым. Читатель чувствует одиночество и позднее раскаяние детей.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просьб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несколько раз обращается к детям с одной и той же просьбой. Это показывает её терпение и помогает запомнить главный момент сказки.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слышит каждый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звучат так, будто мама зовёт детей прямо из соседней комнаты. От этого текст становится очень близким и понятным маленькому читателю.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Тёплый, но тревожный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передают не только заботу, но и боль. Чем чаще звучит просьба, тем сильнее чувствуется, как мама надеется на отклик.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ритм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повторениям сказка читается легко, почти как напевная история. Ритм помогает удержать внимание и делает печальный сюжет особенно выразительным.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повторы и обращения делают сказку живой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помогает детям понять важные правила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 начинается с малого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даже маленькое дело важно: подать, убрать, ответить на просьбу, не отмахнуться. Для ребёнка это первый шаг к ответственности. А для мамы такая помощь часто значит намного больше, чем кажется.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тоже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важны не только дела, но и тон разговора. Если отвечать вежливо и внимательно, дом становится теплее. История учит замечать усталость близких и не делать вид, будто их просьбы не слышны.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делает семью крепче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ценят заботу взрослых, в доме меньше обид и слёз. Сказка показывает, что благодарность не бывает лишней. Она нужна каждый день, потому что помогает сохранить любовь и доверие между близкими людьми.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понятна и сегодня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 сказке знакома почти каждому ребёнку: кто-то просит помочь, а ты отвлекаешься и думаешь, что потом успеешь. История сразу становится близкой и очень узнаваемой.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ясно показывает, что забота заметна не в громких обещаниях, а в обычных делах. Убрать, подать, услышать просьбу — именно такие маленькие поступки создают настоящее добро.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смысл не устаревает, потому что в любой семье важны внимание, уважение и благодарность. Если их не беречь, можно ранить самых дорогих людей, даже не желая этого.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В. Винокурова и Ю. Сема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сохраняет народный сюжет, но делает его особенно удобным для младших школьников. События идут понятно, без лишних отступлений и сложных подробностей.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оставлены главные поступки героев, чтобы ребёнок мог легко следить за их поведением. Благодаря этому смысл сказки быстро становится ясным.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обработки простой и выразительный. Он помогает увидеть чувства героев и не отвлекает от главного: заботы о маме и цены доброго отношения.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хорошо подходит для чтения во 2 классе. Его удобно обсуждать на уроке, потому что в нём есть яркий сюжет и важный нравственный вывод.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есть у героев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мамы — усталость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сказке много трудится и всё равно продолжает заботиться о детях. В её чувствах слышатся усталость, терпение и надежда, что её наконец услышат.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— равнодушие и сожаление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не понимают, как сильно ранят маму. Потом приходит сожаление. Контраст между их равнодушием и её болью делает историю особенно трогательной.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животных и сказка о людях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в истории появляется образ птицы, в центре остаются человеческие отношения. Сказка говорит о любви, обиде, одиночестве и семейной ответственности.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становится не просто птицей, а символом материнской тоски. Её образ помогает сильнее почувствовать разлуку и понять, как больно терять близость с детьми.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сказка звучит как история о людях, даже если в ней есть чудесное превращение. Такой приём делает её особенно яркой и запоминающейся.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66922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66922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запомнить сказку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дети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напоминают, что в центре сказки — семья. Именно отношения между мамой и детьми делают историю трогательной и поучительной.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показывают, что любовь проявляется в деле. Помочь близкому — значит заметить его труд и откликнуться на просьбу.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печальным превращением и разлукой. Он помогает понять, как страшно остаться без близких, когда нужна поддержка.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Раскаяние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чувство приходит слишком поздно, но именно оно показывает ошибку героев. Сказка учит исправлять отношение к близким раньше, чем станет поздно.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и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говорит, а дети должны услышать и ответить. В этом простом моменте спрятан важный урок о внимании и уважении.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стоит помнить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«Кукушка» учит замечать заботу мамы и отвечать на неё добром. Это короткая, но очень сильная история о благодарности, внимании и ежедневной любви к близким.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2026-05-24T07:05:59Z</dcterms:created>
  <dcterms:modified xsi:type="dcterms:W3CDTF">2026-05-24T07:05:59Z</dcterms:modified>
</cp:coreProperties>
</file>