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равнины, горы и вулканы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земной поверхности России: от равнин до вулканов.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природная мозаика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через огромные пространства, и за миллионы лет её поверхность много раз менялась. Поэтому здесь рядом соседствуют равнины, горы, плоскогорья и вулканы — каждый со своим характером.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 России занимают огромные площади и часто выглядят очень спокойно. На таких территориях удобно строить дороги, города и сельские поселения. Поэтому именно здесь особенно много населённых мест и хозяйственных земель.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пространства для городов и полей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равнину издалека, она напоминает большой ровный ковёр. Лишь иногда на нём видны холмы, речные долины и небольшие возвышения. Но в целом поверхность остаётся мягкой и плавной, без резких перепадов.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ковёр на карте страны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известными считаются Восточно-Европейская и Западно-Сибирская равнины. Они очень большие, но каждая имеет свои особенности. Одна ближе к центру страны, другая славится сыростью, болотами и очень низкой поверхностью.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равнины России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больше всего ровных пространств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на западе России и занимает огромную площадь. Здесь расположены Москва, Санкт-Петербург и множество других городов, где живёт много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равнины не совсем ровная: на ней встречаются холмы, возвышенности и широкие речные долины. Из-за этого пейзаж выглядит спокойным, но не однообразным.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 самых заселённых частей страны, потому что здесь легче строить дома, дороги и предприятия. Равнинный рельеф очень помогает людям в повседневной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равнина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равнине течёт множество рек, а вокруг них часто встречаются болота и сырые участки. Вода здесь заметно влияет на весь ландшафт и на жизнь людей.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подъёмов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равнины очень низкая и почти плоская. Из-за этого большие пространства кажутся спокойными и ровными, как будто землю аккуратно разгладили.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бывает очень холодно, и земля сильно промерзает. Мороз надолго сковывает почву, а весной природа пробуждается не сразу.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рек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воды в реках становится много, и они могут широко разливаться. Тогда отдельные участки местности временно превращаются в большие влажные пространства.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древние горы России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тянутся длинной цепью с севера на юг и служат границей между европейской и азиатской частями страны. Они очень древние, поэтому их вершины не такие острые и высокие, как у молодых гор.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много лесов и полезных ископаемых. Эти горы напоминают каменную стену, которая растянулась на тысячи километров и хранит следы очень давних изменений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5642 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высота Эльбруса, самой высокой вершины России.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 вершине Эльбрус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вершина находится на Кавказе и показывает, насколько высокими бывают молодые горы. Там часто лежит снег, а в верхней части гор видны ледники.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 Саяны — горы юга Сибири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 Саяны известны красивыми долинами, озёрами и быстрыми реками. Здесь горные пейзажи особенно яркие, а природа кажется почти нетронутой человеком.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горах растут густые леса, а воздух обычно чище, чем на равнинах. Погода может меняться очень быстро, поэтому горы всегда готовы удивить.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 Саяны ценят за дикую природу и широкие виды. Это места, где можно увидеть, как высокие горы соседствуют с тишиной и просторными ландшафтами.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поднятие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участок земной коры медленно поднялся выше соседних территорий. Так появилась высокая основа будущего плоскогорья.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это большое плоскогорье похоже на высокую ступень. Оно заметно возвышается над окружающими территориями России.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выравнивание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вода, ветер и холод постепенно сглаживали поверхность. Она стала более ровной, хотя и осталась высокой.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Среднесибирское плоскогорье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земля словно постоянно напоминает о своей силе. Здесь бывают землетрясения, а из недр поднимаются горячие воды и пар. Это один из самых живых и необычных уголков России.
</a:t>
            </a:r>
            <a:endParaRPr lang="en-US" sz="793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которая не спит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действующими вулканами, среди которых особенно выделяется Ключевская Сопка. Их высокие конусы видны издалека, а на склонах можно заметить снег даже тогда, когда внизу теплее.
</a:t>
            </a:r>
            <a:endParaRPr lang="en-US" sz="750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над облаками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вулканов, здесь есть гейзеры и горячие источники, которые создают удивительные природные картины. Камчатка показывает, что рельеф меняется не только в далёком прошлом, но и прямо сейчас.
</a:t>
            </a:r>
            <a:endParaRPr lang="en-US" sz="731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гейзеров и горячих источников
</a:t>
            </a:r>
            <a:endParaRPr lang="en-US" sz="101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— край вулканов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внутренних сил к новым формам рельефа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меняют и силы внутри Земли, и внешние силы на её поверхности.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меняют поверхность земли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 стоят на месте: они постепенно вымывают почву и камни. Так появляются русла, долины и берега, которые вода словно вычерчивает по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большие реки меняют рельеф очень медленно, но непрерывно. Волга, Обь, Енисей и Лена за долгие годы заметно преобразуют окружающую местность.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уносит частицы породы вниз по реке и откладывает их в других местах. Из-за этого берега могут размываться, а в устьях образуются новые участки суши.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внимательно, видно, что река работает как терпеливый мастер. Она не спешит, зато день за днём «рисует» новые линии на карте природы.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019" y="18442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050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1081" y="1844204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ветер и море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двигаясь, ледники царапают камни и шлифуют поверхность. Они оставляют после себя следы, похожие на аккуратные царапины великана.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песок и переносит его на большие расстояния. Там, где песка много, он насыпает дюны — высокие песчаные холмики.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размывает берега, обтачивает скалы и переносит песок. Так появляются пляжи, косы и обрывы, особенно заметные у побережий.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влияет на жизнь людей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ровных территориях людям проще строить дома, дороги, заводы и железные дороги. Здесь удобнее прокладывать длинные пути и выращивать поля, потому что земля спокойнее и ровнее.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строить труднее: мешают крутые склоны и узкие долины. Зато там часто есть лес, чистая вода и полезные ископаемые, поэтому такие места тоже очень важны.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рельеф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известны месторождениями руд. Именно поэтому Урал давно считают важным районом добычи полезных ископаемых.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Сибири, на равнинах и в низких районах, находятся большие запасы нефти и газа. Это одни из главных природных богатств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районах России добывают уголь, золото и строительный камень. Разные формы рельефа помогают понять, где искать эти богатства.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карту поверхности, можно лучше представить, какие сокровища скрыты в недрах. Рельеф помогает геологам находить нужные места.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процессы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иногда случаются камнепады, обвалы и снежные лавины. Эти процессы быстрые и сильные, поэтому в горах нужно быть особенно осторожными.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тоже бывают неприятности: овраги могут разрастаться, а берега рек — размываться. После сильных дождей и весеннего таяния снега вода действует очень активно.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реки широко разливаются и затапливают низкие места. Рельеф может меняться неожиданно, поэтому природа умеет и удивлять, и немного шалить.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помогает увидеть рельеф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цвета подсказывают, какая поверхность перед нами: низменности обычно зелёные, возвышенности жёлтые, а горы — коричневые. Так карту легко читать даже как загадку.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ней можно найти самые высокие и самые низкие места России. Карта показывает землю почти как вид с высоты птичьего полёта, и это очень удобно для изучения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главные формы рельефа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это большие ровные пространства. На них поверхность спокойная, как гладкий стол, только намного больше.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высокие и крутые части земной поверхности. У них есть склоны, вершины и часто узкие долины между хребтами.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— это высокие участки земли, но поверхность у них сравнительно ровная. Они похожи на большую ступень, поднятую вверх.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 долины находятся ниже окружающих территорий. Их можно запомнить как места, где земля словно немного присела отдохнуть.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очень разного рельефа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огромной территории России рядом встречаются равнины, горы, плоскогорья и вулканы. Такое соседство делает карту страны очень необычной и красивой.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 связан с тем, что природа России тоже очень разная. Где-то холоднее и суше, где-то влажнее, а где-то поверхность земли поднялась высоко над морем.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 каждой местности свой характер. Одни места спокойные и ровные, другие — суровые и высокие, а третьи — словно совсем не любят сидеть на месте.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 — большая природная мозаика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удивляет равнинами, горами, плоскогорьями и вулканами. Эти формы рельефа делают страну богатой, красивой и очень интересной для изучения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2026-05-21T08:50:17Z</dcterms:created>
  <dcterms:modified xsi:type="dcterms:W3CDTF">2026-05-21T08:50:17Z</dcterms:modified>
</cp:coreProperties>
</file>