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другие: вечные спутники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долг, память и выбор сопровождают человека во все эпохи.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литература снова и снова говорит о главном?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помогает увидеть не только события, но и постоянные человеческие вопросы: как поступить честно, что выбрать, как сохранить себя и понять других.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«вечная тема» в литературе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тема — это жизненная проблема, которая возвращается в произведениях разных эпох и остаётся понятной каждому новому поколению читателей.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темам относятся любовь и ненависть, добро и зло, верность и предательство, жизнь и смерть, мечта и реальность, человек и общество.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раскрывают их через поступки героев, конфликты, символы, пейзаж, детали и авторскую оценку, а не через прямое объяснение.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спутника героя в литературе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героя — это персонаж, который идёт рядом с главным героем и помогает лучше понять его характер, сомнения и выбор в трудной ситуации.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может быть друг, наставник, попутчик, соперник или даже голос совести: именно через такой образ часто раскрывается внутренняя жизнь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вечные темы чаще всего встречаются в школьной программе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произведениях часто переплетаются, поэтому один текст может раскрывать сразу несколько вопросов.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9 класса показывает: чаще всего авторы обращаются к любви, нравственному выбору и ответственности.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темам произведений школьной программы 9 класса; без точной статистики.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вечная тема русской литературы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любовь показывает, каким становится человек в момент душевного испытания: он учится понимать себя, другого и цену своего выбора.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Лермонтова, Тургенева, Толстого и Бунина это чувство часто связано не только с радостью, но и с разлукой, жертвой и памятью.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любовь в школьном курсе рассматривается и как личное переживание, и как сила, которая меняет судьбу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770" y="1159575"/>
            <a:ext cx="3702960" cy="2619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темы в произведениях русской классики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разные авторы по-своему раскрывают одни и те же вопросы.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вечная тема связана с выбором героя и его нравственной оценкой.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 тексты русской классической литературы для 9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спутник настроения героя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литературе редко бывает просто описанием природы: он помогает почувствовать тревогу, надежду, одиночество или внутренний перелом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ночь, осенняя дорога или гроза усиливают смысл сцены и показывают, что состояние человека и окружающий мир в тексте связаны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6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верность и предательство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видна в поступках: человек помогает в беде, не бросает в трудный момент и умеет быть честным, даже если это непросто.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проверяется временем и испытаниями: она проявляется в готовности защищать другого, сохранять доверие и не отступать от своего слова.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Предательство разрушает отношения и показывает слабость характера: ради выгоды или страха человек отказывается от дружбы и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раскрывается вечная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жизненной ситуации герой приходит к нравственному выводу.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общество в литературе XIX 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XIX века часто ставят героя в ситуацию, где личные убеждения сталкиваются с нормами света, семьи или государства, и проверяют его внутреннюю свободу.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персонажи не принимают лицемерие, пустоту разговоров и несправедливые правила, другие сами становятся частью этих порядков и обнаруживают собственную слабость.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такие конфликты литература показывает, как трудно сохранить достоинство, если вокруг требуют подчинения, выгодных компромиссов или отказа от собственного мнения.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вопросы ответственности, чести и права на выбор звучат в классике не как история прошлого, а как разговор о каждом человеке.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помогают раскрывать вечные темы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средства работают вместе, поэтому смысл текста раскрывается точнее, чем при простом пересказе 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вечные темы усиливают диалог и внутренний монолог: они прямо показывают столкновение взглядов и переживания героя.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художественной выразительности в школьной программе по литературе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героя как литературная проблема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разлад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чувствует себя одиноким не только среди людей, но и внутри собственной души: его мысли, чувства и поступки перестают совпадать.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осмысление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эта тема превращается в важный смысл: автор показывает, что одиночество может быть и наказанием, и испытанием, и поводом для самопознания.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 окружающих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одиночество усиливается, когда герой не находит отклика в обществе, семье или дружбе. Его взгляды, характер или ошибки отделяют его от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вечных тем в литературе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дом и окно помогают писателю говорить о выборе, памяти и надежде без прямых объяснений. Через привычный предмет читатель понимает более широкий смысл происходящего. Такие образы делают текст многослойным и запоминающимся.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огонь и другие символы связывают конкретную сцену с общей человеческой историей. Они передают разлуку, испытание, очищение или ожидание так, что частное событие становится знаком вечной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вечную тему в произведении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увидеть, как частный сюжет раскрывает общечеловеческий смысл текста.
</a:t>
            </a:r>
            <a:endParaRPr lang="en-US" sz="2427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классические произведения читают и сегодня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не стареет, потому что в ней поднимаются вопросы, которые понятны и школьнику, и взрослому: как поступать честно и не предавать себя.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книги помогают увидеть, что выбор между долгом и чувством, личной выгодой и ответственностью редко бывает простым и всегда имеет последствия.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Пушкин, Лермонтов, Гоголь, Тургенев, Толстой и Чехов показывают человека в момент сомнения, ошибки, испытания или внутреннего роста.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классические тексты читают не только ради сюжета, но и ради точных ответов на трудные жизненные вопросы, которые не исчезают со временем.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темы и их отражение в жанрах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в разных жанрах звучит по-разному: масштабно, кратко, исповедально или конфликтно.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 драма чаще всего охватывают несколько тем сразу, а рассказ и лирика сильнее концентрируются на одном переживании.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жанровых особенностей русской литературы школьного курса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как нравственный пример или предупреждение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герой показывает, как в трудной ситуации сохраняют честь, стойкость и уважение к другим людям. Его поступки становятся ориентиром для читателя.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или противоречивый персонаж предупреждает о последствиях эгоизма, духовной пустоты и равнодушия. Через него автор показывает цену неверного выбора.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таких героев, легче понять, что литература оценивает не только событие, но и характер человека, который стоит за его поступками.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вечные темы и их литературные признаки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темы чаще всего узнаются в тексте и какими приёмами они раскрываются.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тема становится заметной через поступки, чувства и художественные детали; именно они связывают личную историю героя с общим жизненным опытом.
</a:t>
            </a:r>
            <a:endParaRPr lang="en-US" sz="113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 вечным темам русской литературы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темы делают литературу близкой каждому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остаётся живой, когда говорит о том, что важно людям всегда: о любви, верности, памяти, выборе и достоинстве. Именно поэтому классические книги продолжают читать и обсуждать.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2026-05-23T02:12:39Z</dcterms:created>
  <dcterms:modified xsi:type="dcterms:W3CDTF">2026-05-23T02:12:39Z</dcterms:modified>
</cp:coreProperties>
</file>