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Коренной перелом в Великой Отечественной войне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1942–1943: СССР перехватил инициативу и изменил ход войны.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«коренной перелом»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Коренной перелом — это момент, когда оборона уступает место устойчивому наступлению и стратегическая инициатива переходит к СССР.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изменилась к 1942 году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блицкрига
</a:t>
            </a:r>
            <a:pPr algn="l" indent="0" marL="0">
              <a:lnSpc>
                <a:spcPct val="90000"/>
              </a:lnSpc>
              <a:buNone/>
            </a:pPr>
            <a:r>
              <a:rPr lang="en-US" sz="36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 не привёл к быстрой победе: война затянулась, а Германия столкнулась с сопротивлением, которое уже нельзя было сломить одним мощным ударом.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стадия войны
</a:t>
            </a:r>
            <a:pPr algn="l" indent="0" marL="0">
              <a:lnSpc>
                <a:spcPct val="90000"/>
              </a:lnSpc>
              <a:buNone/>
            </a:pPr>
            <a:r>
              <a:rPr lang="en-US" sz="3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1942 году Восточный фронт превратился в войну на истощение, где решающими становились не только манёвры, но и людские, промышленные и транспортные ресурсы.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противника
</a:t>
            </a:r>
            <a:pPr algn="l" indent="0" marL="0">
              <a:lnSpc>
                <a:spcPct val="90000"/>
              </a:lnSpc>
              <a:buNone/>
            </a:pPr>
            <a:r>
              <a:rPr lang="en-US" sz="35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командование стремилось выйти к нефти Кавказа и контролировать Волгу, рассчитывая ослабить советскую экономику и нарушить важнейшие коммуникации страны.
</a:t>
            </a:r>
            <a:endParaRPr lang="en-US" sz="986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советских возможностей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расширял мобилизацию, перестраивал промышленность на военные нужды и накапливал опыт управления крупными фронтовыми операциями.
</a:t>
            </a:r>
            <a:endParaRPr lang="en-US" sz="1025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сделали 1942 год рубежом: исход войны всё сильнее зависел от способности сторон выдерживать длительное напряжение.
</a:t>
            </a:r>
            <a:endParaRPr lang="en-US" sz="10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инициативы к СССР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темпа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Вермахт утратил темп наступления и понёс большие потери в опытных соединениях, что снизило его способность быстро навязывать условия боя на Восточном фронте.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мобилизация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экономика была перестроена на военные рельсы: увеличивался выпуск вооружений, боеприпасов и техники, что укрепляло фронт в длительной войне.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тылам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нарушало линии снабжения, связь и перевозки противника, заставляя его отвлекать силы на охрану коммуникаций и тыловых районов.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боевого опыта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накапливала опыт крупномасштабных операций, лучше координировала пехоту, артиллерию, танки и авиацию и училась действовать более 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→ события → результаты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ключевым этапам 1942–1943 годов
</a:t>
            </a:r>
            <a:endParaRPr lang="en-US" sz="26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Сталинград: начало и оборона города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Сталинград: начало и оборона города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1942 года Сталинград стал целью немецкого наступления и одновременно опорным пунктом обороны СССР на Волге, где решалась судьба снабжения и связи.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Подступы к городу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бои шли на дальних подступах к городу, где советские войска стремились задержать противника и выиграть время для организации обороны.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 развалинах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начались тяжёлые уличные сражения: за отдельные дома, цехи и кварталы велась борьба как за ключевые опорные пункты.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коммуникации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город не терял значения: контроль над переправами и районами вдоль Волги определял снабжение, манёвр и устойчивость всей обороны.
</a:t>
            </a:r>
            <a:endParaRPr lang="en-US" sz="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25" y="3244749"/>
            <a:ext cx="8513060" cy="130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Карта-схема Сталинграда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25179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переправы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делила город на две части и оставалась главной линией снабжения. Переправы через реку обеспечивали доставку подкреплений, боеприпасов и эвакуацию раненых.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230228" y="1910900"/>
            <a:ext cx="1306018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Мамаев курган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Мамаев курган занимал господствующее положение и позволял контролировать значительную часть города. За высоту велись особенно ожесточённые бои, так как она влияла на обзор и огонь.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952253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Тракторный завод и «Красный Октябрь» были важны как промышленные районы и опорные пункты обороны. Здесь сосредоточивались силы, прикрывавшие северные и центральные участки.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65258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обороной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Сталинграда и узлы связи связывали отдельные участки обороны в единое целое. Потеря любого из них осложняла управление боем и снабжение частей.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34377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атак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немецких ударов шли к Волге с разных сторон, стремясь разрезать советскую оборону. На схеме это показывает, почему каждая точка имела оперативное значение.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«Уран» и окружение
</a:t>
            </a:r>
            <a:endParaRPr lang="en-US" sz="2742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операции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ноября 1942 года советские войска начали операцию «Уран», нанеся удары по флангам немецкой группировки, где оборона была слабее, чем в центре.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с нескольких направлений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Юго-Западный, Донской и Сталинградский фронты действовали согласованно, стремясь сорвать устойчивость всей системы обороны противника и лишить его возможности маневрировать резервами.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Замыкание кольца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Ключом к успеху стало быстрое продвижение навстречу друг другу и выход в район Калача-на-Дону, где замыкалось кольцо окружения.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изоляция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окружении оказалась крупная группировка противника, включая 6-ю армию Паулюса, что резко изменило обстановку на всём Сталинградском направлении.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1942: попытка удержаться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Окружённая группировка пыталась удержать позиции и ожидала снабжения с воздуха, но объёмы доставки быстро оказались недостаточными для боеспособности армии.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1942: оборона в окружении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бои продолжались в разрушенных районах Сталинграда, где сопротивление было уже не наступательным, а попыткой выиграть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1943: капитуляция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стала итогом разгрома: Германия потеряла крупную ударную силу, а победа СССР приобрела огромное военное и моральное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1943: истощение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январю 1943 года положение 6-й армии стало безнадёжным: боеприпасы, продовольствие и горючее иссякали, а потери росли.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6-й армии Паулюса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такой группировки под Сталинградом показало, что вермахт можно не только остановить, но и разгромить.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битва, операция «Уран» (исторические справочные данные)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тысяч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оказались в окружении после замыкания кольца под Сталинградом.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вскрыла подготовку операции «Цитадель» заранее, поэтому оборону построили в три эшелона и подготовили тысячи минных полей — это сорвало расчёт на внезапный прорыв.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Курской битвы; данные о глубоко эшелонированной обороне Красной армии.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4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обороны позволили измотать наступающего противника.
</a:t>
            </a:r>
            <a:endParaRPr lang="en-US" sz="807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удар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северном фасе Курской дуги немецкие войска пытались пробить оборону со стороны Орла. На карте этот участок выглядит как узкий клин, направленный к центру выступа, где советские части заранее подготовили несколько линий сопротивления.
</a:t>
            </a:r>
            <a:endParaRPr lang="en-US" sz="91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удар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 шло от Белгорода и было не менее опасным: здесь противник рассчитывал на быстрый прорыв танковыми соединениями. Именно поэтому на схеме особенно заметны противотанковые рубежи и районы, насыщенные артиллерией.
</a:t>
            </a:r>
            <a:endParaRPr lang="en-US" sz="911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Курский выступ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Орлом и Белгородом выступ фронта превращался в огромную ловушку для наступающей армии. На схеме хорошо читаются полосы обороны, где каждый последующий рубеж должен был остановить противника и подготовить почву для контрнаступления.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карты Курской дуги
</a:t>
            </a:r>
            <a:endParaRPr lang="en-US" sz="22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перед Курском
</a:t>
            </a:r>
            <a:endParaRPr lang="en-US" sz="2733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Германия делала ставку на мощный, но ограниченный по времени удар, а СССР — на глубину обороны, резерв и постепенное изматывание противника.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определяли не только технические возможности, но и подготовка, устойчивость обороны и наличие резервов для перехода в контрнаступление.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6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советской и немецкой группировок на Курской дуге (исторические справочники и учебные материалы).
</a:t>
            </a:r>
            <a:endParaRPr lang="en-US" sz="6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820141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 — начало июля 1943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командование завершает подготовку обороны на Курской дуге: создаются минные поля, артиллерийские позиции и противотанковые районы, а разведка уточняет направления главных немецких ударов.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4047807" y="1572327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5–12 июля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 июля противник начинает наступление на северном и южном фасах дуги. Советские войска встречают его заранее подготовленной обороной, сдерживая продвижение на ключевых направлениях.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1864256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 — операция «Кутузов»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немецкого наступления Красная армия переходит к операции «Кутузов» на орловском направлении. Начинается развитие успеха, которое меняет общий ход кампании.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5091923" y="3145933"/>
            <a:ext cx="2816492" cy="863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1943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разворачивается операция «Полководец Румянцев», в ходе которой освобождаются Белгород и Харьков. Наступление закрепляет стратегическую инициативу за СССР.
</a:t>
            </a:r>
            <a:endParaRPr lang="en-US" sz="1114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Курской битвы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Танковое сражение и его место в битве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общего плана
</a:t>
            </a:r>
            <a:pPr algn="l" indent="0" marL="0">
              <a:lnSpc>
                <a:spcPct val="90000"/>
              </a:lnSpc>
              <a:buNone/>
            </a:pPr>
            <a:r>
              <a:rPr lang="en-US" sz="4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Прохоровки столкнулись крупные бронетанковые силы, но сражение нельзя рассматривать отдельно от всей Курской операции. Его смысл заключался в том, чтобы окончательно остановить немецкий прорыв и сорвать общий замысел наступления.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4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стал проверкой прочности советской обороны и готовности резервов. Даже при тяжёлых потерях он показал, что немецкие ударные группировки утратили прежнюю свободу манёвра и темп наступления.
</a:t>
            </a:r>
            <a:endParaRPr lang="en-US" sz="1005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контрудару
</a:t>
            </a:r>
            <a:pPr algn="l" indent="0" marL="0">
              <a:lnSpc>
                <a:spcPct val="90000"/>
              </a:lnSpc>
              <a:buNone/>
            </a:pPr>
            <a:r>
              <a:rPr lang="en-US" sz="4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общей картине Курской битвы Прохоровка открыла путь к дальнейшему продвижению Красной армии. После этого немецкие войска всё чаще переходили к обороне, а советская сторона — к последовательному наступлению.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Курск стал кульминацией перелома
</a:t>
            </a:r>
            <a:endParaRPr lang="en-US" sz="2974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инициативы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Курска Германия потеряла способность навязывать на Восточном фронте крупные наступательные операции. Отныне её действия всё чаще сводились к обороне, удержанию рубежей и попыткам замедлить советское продвижение.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Красной армии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армия доказала, что научилась не только выдерживать удар, но и заранее готовить сложные операции с несколькими этапами. Это резко повысило устойчивость фронта и качество управления войсками.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эффект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под Курском имела не только военное, но и психологическое значение. Она укрепила уверенность в окончательном переломе войны и показала союзникам, что Германия уже не может диктовать ход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486" y="3222710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1943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Курской битвы Красная армия развивает наступление на орловском и белгородско-харьковском направлениях. Освобождение крупных районов подтверждает, что инициатива окончательно перешла к СССР.
</a:t>
            </a:r>
            <a:endParaRPr lang="en-US" sz="1039" dirty="0"/>
          </a:p>
        </p:txBody>
      </p:sp>
      <p:sp>
        <p:nvSpPr>
          <p:cNvPr id="9" name="Text 2"/>
          <p:cNvSpPr txBox="1"/>
          <p:nvPr/>
        </p:nvSpPr>
        <p:spPr>
          <a:xfrm>
            <a:off x="2683131" y="2551658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 — август 1943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наступательных операций освобождаются Орёл, Белгород и Харьков. Эти успехи расширяют фронт продвижения и ослабляют возможности противника удерживать южные районы.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4806899" y="3038355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1943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выходят к Днепру и готовятся к его форсированию. Новый рубеж становится важнейшей линией развития наступления на запад.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38041" y="3215336"/>
            <a:ext cx="1578626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1943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тяжёлые бои за плацдармы на правом берегу Днепра. Они закрепляют достигнутый успех и подводят фронт к дальнейшему освобождению Украины.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наступления после Курска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и её исторический смысл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перелома измерялась прежде всего человеческими потерями. Война по-прежнему оставалась крайне разрушительной, а успехи на фронте достигались ценой огромного напряжения армии и тыла.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страна
</a:t>
            </a:r>
            <a:pPr algn="l" indent="0" marL="0">
              <a:lnSpc>
                <a:spcPct val="90000"/>
              </a:lnSpc>
              <a:buNone/>
            </a:pPr>
            <a:r>
              <a:rPr lang="en-US" sz="3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города, сёла, заводы и дороги были разрушены или серьёзно повреждены. Восстановление требовало времени, ресурсов и усилий миллионов людей, уже измученных войной.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баланса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тяжёлые потери, победы 1942–1943 годов переломили соотношение сил. СССР получил преимущество в инициативе, а Германия начала терять возможность диктовать условия войны.
</a:t>
            </a:r>
            <a:endParaRPr lang="en-US" sz="1025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характер войны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перелома состояло в том, что он изменил не только фронт, но и общую перспективу войны. После него стала реальной не оборона любой ценой, а планомерное освобождение территории.
</a:t>
            </a:r>
            <a:endParaRPr lang="en-US" sz="10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 вопросы
</a:t>
            </a:r>
            <a:endParaRPr lang="en-US" sz="271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 вопросы
</a:t>
            </a:r>
            <a:endParaRPr lang="en-US" sz="2719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Коренной перелом — это момент, когда инициатива перешла к СССР. После него Красная армия уже не только сдерживала врага, но и последовательно вытесняла его с советской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стал поворотом, потому что там была остановлена и окружена крупная немецкая группировка. Эта победа показала, что вермахт уязвим даже в решающих операциях.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 стал кульминацией, потому что после него Германия окончательно утратила возможность вести крупное наступление на Восточном фронте. С этого момента преимущество всё заметнее было у СССР.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обсуждения: почему именно эти сражения стали решающими? Какие факторы оказались важнее — техника, стратегия, экономика или моральный дух? Что изменилось после 1943 года?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коренного перелома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Коренной перелом сделал исход войны предсказуемым: после Сталинграда и Курска Красная армия удержала стратегическую инициативу, а затем перешла к освобождению оккупированных территорий и окончательному разгром у Германии.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2026-07-26T01:29:47Z</dcterms:created>
  <dcterms:modified xsi:type="dcterms:W3CDTF">2026-07-26T01:29:47Z</dcterms:modified>
</cp:coreProperties>
</file>