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значение корней в жизни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закрепляют растения в почве и обеспечивают им питание и влагу.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корней в биологии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корней начинается с древних цивилизаций, где наблюдали их структуру и функции. Современная наука раскрыла роль корней в поглощении воды, питательных веществ и адаптации растений к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корней у растений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растения в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крепко удерживают растение, предотвращая его выдергивание ветром или водой. Этот опорный механизм особенно важен для высоких растений и деревьев.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 транспорт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корни растения впитывают воду и минеральные соли из почвы, направляя их к стеблю и листьям для поддержания жизнедеятельности и роста.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почвенными микроорганизмами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формирует симбиотические отношения с грибами и бактериями, что улучшает усвоение питательных веществ и обогащает почву азотом.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первичного корня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Всплывает зародышевой корешок, который становится основой корневой 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первичного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быстро удлиняется и начинает закреплять растение в почве.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главного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корень развивается в главный корень, ведущий в структуре корневой системы.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боковых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главного корня отходят боковые отростки, расширяющие площадь питания и укрепляющие растение.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корень: значение и свойства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закрепление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проникает глубоко в почву, что помогает растению устойчиво держаться и получать воду из нижних слоёв.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 двудольных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и дуб имеют хорошо выраженный главный корень, который выполняет опорные и питательные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корни: строение и функция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корни отходят от главного, увеличивая общую площадь поглощения воды и минералов в почве.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ветвятся, образуя сложные структуры, способствующие устойчивости растения и стабильному питанию.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боковых корней усиливает захват питательных веществ и улучшает устойчивость к внешним воздействиям.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фасоли и клена боковые корни образуют густую сеть, обеспечивающую оптимальное питание и поддержку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корни: особенности и назначение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корни возникают на стеблях или листьях, а не из зародышевого корешка, расширяя возможности растения по закреплению.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вегетативному размножению и выживанию на рыхлых или влажных почвах, например у кукурузы и малины.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вегетативному размножению и выживанию на рыхлых или влажных почвах, например у кукурузы и малины.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корневых типов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формирования первичного, главного, боковых и придаточных корней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Микроскопическое строение корня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корня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разделён на корневой чехлик, зону деления, растяжения и всасывания. Каждая область выполняет свою функцию, обеспечивая рост и защиту.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корневых волосков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увеличивают площадь всасывания, эффективно поглощая воду и минералы из почвы, что критично для питания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система: основы и функции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объединяет все корни растения, включая главный, боковые и придаточные, обеспечивая его крепление в почве.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отвечает за сбор воды и минеральных веществ, необходимые для питания и роста растения.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корневой системы зависит от вида растения и особенностей окружающей среды, влияя на его адаптацию.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10258"/>
            <a:ext cx="4486275" cy="186708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стержневой и мочковатой систем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двух основных типов корневых систем: выделение характерных особенностей и примеры растений для лучшего понимания функции и 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лучше приспособлена для добычи влаги из глубоких слоёв почвы, а мочковатая — для быстрого и эффективного использования поверхностных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корневая система: особенности и распространённость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корневая система особенно эффективна на плотных и каменистых почвах, где глубокое проникновение корня помогает избегать неблагоприятных поверхностных условий.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характерна для большинства двудольных растений, таких как одуванчик, яблоня и фасоль, и включает хорошо развитый главный корень, обеспечивающий надёжное закрепление.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уходит глубоко в почву, что позволяет растениям добывать влагу с больших глубин, особенно в условиях засухи, обеспечивая устойчивость и питание.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система: строение и примеры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 свойственна однодольным растениям, таким как кукуруза, пшеница и рис, и включает множество корней одинакового размера, образующих густую сеть.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в этой системе быстро отмирает, а придаточные корни занимаются закреплением растения в почве и всасыванием питательных веществ.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хорошо приспособлена к рыхлым и влажным почвам, обеспечивая эффективное поглощение поверхностной влаги и питательных веществ.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система помогает растениям быстро освоить почвенный слой и стабилизировать себя на нестабильных грунтах под влиянием внешних факторов.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типов корневых систем среди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разнообразие корневых систем в городской флоре, сельском хозяйстве и дикой природе, подчёркивая доминирование стержневой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растительности городской среды,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стержневой системы объясняется адаптацией растений к разным средам, в то время как мочковатая система обеспечивает преимущества в более влажных условиях.
</a:t>
            </a:r>
            <a:endParaRPr lang="en-US" sz="9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Корнеплоды: преобразованные корни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— это утолщённые главные корни, такие как у моркови, свёклы и редьки. Они служат запасом питательных веществ, необходимых для зимнего хранения и весеннего возрождения растения.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 корнеплоды являются важным источником витаминов, минералов и клетчатки, что делает их ключевой частью здорового питания во многих культурах.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42874"/>
            <a:ext cx="600900" cy="5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216" y="1709560"/>
            <a:ext cx="526313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и поддерживающие корни: особенности и функции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у тропических растений, как у орхидей и монстеры, способны поглощать влагу и питательные вещества из воздуха, что помогает выживать во влажных лесах.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Поддерживающие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у маиса и баньяна, обеспечивая устойчивость растения на рыхлых и слабых почвах, укрепляя стебли и предотвращая опрокидывание.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корней способствуют адаптации к необычным условиям обитания, позволяя растениям занимать ниши с высокой влажностью и нестабильным грунтом.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Корни-паразиты и симбиотические образования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Гаутории — корни-паразиты повилики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Повилика использует гаутории — специализированные корни для впитывания питательных веществ из тела хозяина. Эти органы проникают в ткани других растений, нарушая их жизненные процессы.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Клубеньки у бобовых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бобовых растений на корнях формируются клубеньки — симбиотические структуры, в которых живут азотфиксирующие бактерии. Они обогащают почву азотом и повышают плодородие участка.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корней в ответ на внешние условия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влаги и питательных веществ корни удлиняются и разветвляются больше, увеличивая площадь поглощения для выживания в сложных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болотистых почвах появляются воздушные корни, которые позволяют растениям получать кислород из воздуха в условиях недостатка газообмена в воде.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способны менять направление роста при столкновении с препятствиями и могут восстанавливаться после повреждений, обеспечивая непрерывное питание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корней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особенностей корней позволяет создавать сельскохозяйственные культуры с повышенной устойчивостью к засухе и болезням, улучшая урожайность и качество растений.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корнях важны для успешного озеленения городских территорий, где растения сталкиваются с ограниченным пространством и загрязнённой почвой.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понимание корневых систем помогает предотвращать эрозию почвы и поддерживать её структуру, что способствует долгосрочному плодородию.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играют ключевую роль в поддержании биоразнообразия и очистке почвенных и водных ресурсов, делая их изучение важным для экологии.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корней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корней и их систем обеспечивает растениям адаптацию и развитие в различных условиях. Эти знания способствуют развитию устойчивого сельского хозяйства и охране окружающей среды.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2026-05-09T10:24:31Z</dcterms:created>
  <dcterms:modified xsi:type="dcterms:W3CDTF">2026-05-09T10:24:31Z</dcterms:modified>
</cp:coreProperties>
</file>