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Германии и Японии: основные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1944-1945 годов, роль союзников и последствия для мира.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контекст последних лет войны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мировой войне участвовало более 60 государств. К 1944 году Германия и Япония испытывали серьёзные трудности на фронтах, Германия сражалась на двух направлениях, а Япония теряла территорию в Тихом океане.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операции «Оверлорд»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более 156 тысяч солдат союзных армий высадились в Нормандии. Эта операция стала самой масштабной морской десантной операцией в истории.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десанта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успешной высадки союзники быстро расширили плацдарм, пройдя через вражеские укрепления и начав освобождение французской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Парижа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августа 1944 года столица Франции была освобождена, что стало важным символом начала конца немецкой оккупации в Западной Европе.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союзников в Нормандии и освобождение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в Арденнах: последний немецкий наступательный удар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декабря 1944 года Германия начала наступление в Арденнах с целью прорвать союзные линии. В битве участвовало около 500 тысяч солдат обеих сторон, что сделало её одной из крупнейших в войне.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января 1945 года союзники отразили натиск. Потери Германии превысили 100 тысяч человек, что серьёзно подорвало её боеспособность и приблизило конец войны на Западном фронте.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наступление: освобождение Польши и продвижение к Берлину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Висло-Одерская операция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января 1945 года Красная армия провела мощное наступление, освободив Варшаву, Краков и Лодзь. Это позволило ликвидировать немецкое присутствие на значительной части Польши.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 Берлину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четыре месяца советские войска продвинулись на 500 километров, выйдя на подходы к столице Германии к апрелю 1945 года, готовясь к решающей битве.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и взятие Берлина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 апреля по 2 мая 1945 года советские войска вели ожесточённые бои за Берлин, применяя более 6 тысяч танков и 7,5 тысяч самолётов, что обеспечило численное превосходство.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апреля Гитлер покончил с собой, а 2 мая Берлин капитулировал, ознаменовав фактический конец войны в Европе и падение национал-социалистического режима.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акта капитуляции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мая 1945 года в Карлсхорсте представители Германии и союзников подписали документ о безоговорочной капитуляции, ознаменовав прекращение боевых действий в Европе.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отмечается как символ окончания тяжелейшего конфликта, положившего конец десяткам миллионов жертв и разрушениям на континенте.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Германии и окончание войны в Европе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союзников в разгром Германии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Великобритания поставляли СССР по ленд-лизу тысячи автомобилей и самолётов, снабжая фронты техникой и ресурсами, необходимыми для наступлений.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Союзная авиация проводила масштабные бомбардировки промышленных объектов Германии, снижая её военный потенциал и замедляя производство вооружений.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немецкими подводными лодками обеспечила контроль над Атлантикой, позволив успешно транспортировать войска и грузы союзников через океан.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японских вооружённых сил в 1945 году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стратегических островов, таких как Филиппины и Иводзима, лишила Японию ключевых опорных пунктов для обороны и снабжения в Тихоокеанском регионе.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флот был практически уничтожен после утраты авианосцев и линкоров, что сделало невозможным эффективное противодействие союзным морским операциям.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Восточной Европы и политические изменения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ключевых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освободила Варшаву, Будапешт, Вену и Прагу в период с января по май 1945 года, что стало значительным этапом освобождения континента.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пленных и беженцев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 миллионов человек были освобождены из плена и территорий оккупации, что способствовало восстановлению населения и экономик в поствоенный период.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 Восточной Европе установились просоветские режимы, изменились границы стран, что отразило новые политические реалии начала холодной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бомбардировки Хиросимы и Нагасаки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августа 1945 года американский бомбардировщик сбросил первую в мире атомную бомбу на город Хиросима. В течение нескольких секунд погибли десятки тысяч людей, и город был разрушен почти полностью.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дня, 9 августа, вторая бомба была сброшена на Нагасаки, вызвав огромные разрушения. Эти атаки стали решающим фактором для Японии в принятии решения о капитуляции.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боевых действий с Советским Союзом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августа 1945 года СССР объявил войну Японии, а 9 августа началось масштабное наступление. Красная армия быстро прорвала оборону в Маньчжурии, что стало неожиданным для японского руководства.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Квантунской армии и освобождение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трёх недель советские войска уничтожили Квантунскую армию, освободили Южный Сахалин, Курильские острова и Маньчжурию. Эти операции существенно ослабили позиции Японии и поспособствовали её капитуляции.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Советско-японская война и разгром Квантунской армии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Японии: дата, церемония, условия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15 августа 1945 года Япония официально объявила о безоговорочной капитуляции, что стало началом конца Второй мировой войны в Тихоокеанском регионе.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Официальное подписание капитуляции прошло 2 сентября на борту линкора «Миссури» в Токийском заливе с участием представителей союзников и японского руководства.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Японии после капитуляции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Япония распустила свои вооружённые силы и прекратила военную агрессию, выполняя требования союзников по разоружению.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Были проведены демократические реформы, включая предоставление женщинам избирательных прав и создание новых политических институтов.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Страны, ранее находившиеся под японской оккупацией, такие как Корея и Тайвань, получили освобождение и независимость.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 руководством США прошла реформа образования, была принята новая конституция и упразднена государственная религия синто.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86341"/>
            <a:ext cx="3887700" cy="11657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Германии и Японии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пришлись на города и гражданское население; разрушены десятки промышленных предприятий и инфраструктуры. Представленные данные основаны на современных исторических исследованиях.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понесла большие потери как в военных, так и гражданских людях, а ущерб экономики и инфраструктуры был значительным для обеих стран.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военными преступниками: Нюрнберг и Токийский процесс
</a:t>
            </a:r>
            <a:endParaRPr lang="en-US" sz="1982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(ноябрь 1945 - октябрь 1946)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главными нацистскими лидерами, 24 обвиняемых, из которых 12 приговорены к смертной казни за военные преступления и преступления против человечности.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международное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заложили основы современного международного права по военным преступлениям, определяя ответственность лидеров государств и защиту прав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Токийский процесс (1946-1948)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слушания над японскими военными и политическими руководителями, где были осуждены более тысячи человек, часть из них получила высшую меру наказания.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мировой расклад и начало холодной войны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мир разделился на два блока: социалистический во главе с СССР и капиталистический с США, что породило идеологическое противостояние и соперничество за влияние.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Новыми политическими границами стали разделённая Германия, образование ГДР и ФРГ, что символизировало начало холодной войны и длительного периода напряжённости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и политические изменения в мире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1947 году с Италией подписан мирный договор, закрепивший послевоенные границы и обязательства страны.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1951 году Япония подписала мирный договор с союзниками, официально завершив период оккупации и определив новые политические рамки.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Германии проведены денацификация и декоммунизация, установлено международное управление Берлином, что стало важной частью послевоенного устройства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основания Организации Объединённых Наций, созданной для предотвращения новых глобальных конфликтов и укрепления мира.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была основана ООН, которая стала международной платформой для сотрудничества и регулирования вопросов безопасности и прав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Организации Объединённых Наций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разгрома Германии и Японии: уроки и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агрессорами изменила мировой порядок, положив начало новому этапу развития международных отношений и установлению основ современной мирной безопасности.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2026-05-11T02:38:17Z</dcterms:created>
  <dcterms:modified xsi:type="dcterms:W3CDTF">2026-05-11T02:38:17Z</dcterms:modified>
</cp:coreProperties>
</file>