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English — a Language of the World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людей, знания и возможности по всему миру.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международным языком не случайно: его распространению помогли история, экономика, наука, кино и технологии. Сегодня он нужен для учёбы, поездок, работы и общения между людьми разных стран.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школьного предмета к языку общения между странами
</a:t>
            </a:r>
            <a:endParaRPr lang="en-US" sz="2091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встречается повсюду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телефоне и играх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постоянно виден в названиях приложений, кнопках меню и игровых режимах. Даже короткие надписи помогают привыкать к языку и постепенно узнавать знакомые слова в разных ситуациях.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слышат английский в песнях, клипах и коротких роликах. Такие примеры показывают живую речь, знакомят с произношением и помогают запоминать фразы без заучивания длинных правил.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слова уже стали привычными в других языках: chat, online, download, game, playlist. Они удобны, потому что быстро обозначают новые явления, которые понимают люди во многих странах.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компаний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компании используют английский в инструкциях, интерфейсах и рекламе. Так один и тот же текст может быть понятен пользователям из разных стран без полного перевода на каждый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важен не только для носителей: его активно используют миллионы людей в учёбе, работе, путешествиях и онлайн-общении.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мировую роль английскому придают пользователи, для которых он не родной, но необходим в повседневной жизни.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использует английский в мире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данные условные и предназначены для наглядной иллюстрации.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интернете и технологиях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Интерфейсы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приложениях и сервисах английский используется в меню, кнопках и настройках. Это помогает быстрее ориентироваться в цифровой среде и понимать одинаковые команды на разных устройствах.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видеоурокам, онлайн-словарям и образовательным платформам. Школьник может искать объяснения, сравнивать источники и находить дополнительные задания без долгого ожидания перевода.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международных новостей, инструкций и справочных сайтов публикуется на английском. Это особенно полезно, когда нужно быстро узнать информацию или проверить значение нового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к технике и умным устройствам часто встречаются английские термины. Понимание таких слов помогает безопасно пользоваться гаджетами и не теряться в настройках.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46047"/>
            <a:ext cx="3934500" cy="2192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сферах английский решает разные задачи: помогает понимать, искать, читать и общаться.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полезен там, где нужно быстро понимать информацию и действовать в международной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особенно полезен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содержанию 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язык науки и образования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публикуют энциклопедии, статьи и учебные сайты. Это даёт школьникам больше источников, чем один учебник, и помогает находить понятные объяснения по разным темам.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Видеолекции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уроки, обзоры и короткие объяснения в интернете записаны на английском. Даже простое понимание ключевых слов уже помогает следить за ходом темы и учиться самостоятельно.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конференции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часто звучит на международных конференциях и в названиях исследований. Благодаря этому учёные из разных стран могут обсуждать результаты без перевода каждого выступления.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возможности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английский открываются олимпиады, конкурсы, программы обмена и дополнительные курсы. Язык помогает учиться не только на уроке, но и за пределами школы.
</a:t>
            </a:r>
            <a:endParaRPr lang="en-US" sz="10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 приходит к реальному использованию языка
</a:t>
            </a:r>
            <a:endParaRPr lang="en-US" sz="2173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знания превращаются в навык при регулярной практике.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пишутся по-разному в британском и американском вариантах: colour — color, favourite — favorite, centre — center. При этом смысл остаётся понятным, если знать общий контекст.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двух вариантах используются разные слова для одного предмета или явления: autumn — fall, flat — apartment, biscuit — cookie в некоторых контекстах. Это отражает живое развитие языка.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не мешают общению, потому что грамматика и большая часть словаря остаются общими. Школьнику важно узнавать оба варианта, но не бояться их смешения в речи и 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часто закрепляются вместе с новыми предметами, сервисами и культурными явлениями, которые быстро входят в повседневную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заимствования связаны с тем, что школьники видят и используют каждый день: спортом, техникой и интернетом.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заимствования в русском языке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распределение условное для наглядности.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кино, музыке и играх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которые смотрят по всему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звучит в трейлерах, названиях фильмов и репликах героев, которые потом цитируют зрители в разных странах. Даже короткие фразы из субтитров помогают запоминать живую речь и понимать, как слова работают в настоящем разговоре.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английские слова повторяются особенно часто, поэтому их проще услышать и запомнить. Подростки замечают названия групп, припевы и строки из песен, а затем встречают те же выражения в плейлистах и музыкальных приложениях.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платформы без 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английский встречается в меню, подсказках, заданиях и названиях уровней. Когда школьник видит знакомые слова на экране, он быстрее понимает смысл и постепенно начинает читать их без подсказки.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преимущества английского языка в повседневной жизни и учёбе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уроке: он помогает ориентироваться, учиться, общаться и готовиться к профессиям, связанным с международными контактами.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английского школьнику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по теме «English — a Language of the World».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изучения английского в 7 классе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звук и написание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 обычно связаны с произношением отдельных звуков и написанием слов. На этом этапе важно не спешить и регулярно повторять буквы, транскрипцию и новые слова.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грамматика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ученики сталкиваются с артиклями a/an/the и формами неправильных глаголов. Лучше отрабатывать их короткими примерами, чем пытаться выучить всё сразу.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понимание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коротких диалогов и чтение вслух помогают быстрее узнавать знакомые слова в речи. Видео с субтитрами делают звучание языка более понятным и наглядным.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 — собственная практика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новые слова появляются в предложениях, сообщения и мини-тексты становятся проще. Постепенные ежедневные занятия дают более заметный результат, чем редкие длинные уроки.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уверенной речи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знания переходят от первых шагов к реальному общению при регулярной практике.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мост между культурами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часто помогает людям из разных стран начать разговор, даже если их родные языки не совпадают. Он становится нейтральной основой для общения в поездках, переписке и совместных проектах.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жизнью других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английские тексты, видео и диалоги школьники узнают о праздниках, школе и повседневных привычках подростков из других стран. Это расширяет кругозор и делает культуру ближе и понятнее.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для 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музыка, игры, путешествия и школьная жизнь легко объединяют людей. Когда собеседники находят знакомую тему, им проще поддержать разговор, сравнить интересы и узнать новое друг о друге.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изучают слова, которые нужны в знакомых ситуациях: дома, в школе, с друзьями и в телефоне. Это делает уроки практичными и понятными.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темы из повседневной жизни: они помогают быстрее применять английский в реальных разговорах и действиях.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изучают подростки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тематических разделов школьного курса английского языка для подростков.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 подростка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смартфона часто встречаются английские кнопки, настройки и названия функций. Даже короткие надписи помогают запоминать новые слова и понимать интерфейс без перевода.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песен, альбомов и видеороликов на английском встречаются каждый день. Подросток слышит язык в наушниках и лучше запоминает произношение через повторяющиеся фразы.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английский появляется в инструкциях, заданиях и меню. Когда ученик узнаёт знакомые слова, ему проще понять цель уровня и правильно выбрать действие.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видны на учебниках, карточках товаров и интернет-страницах. Такие примеры показывают, что язык нужен не только на уроке, но и в обычных бытовых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разных языках и помогают узнавать знакомые обозначения в интернете, учёбе и развлечениях.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в разных языках облегчают понимание новых понятий и показывают, как международное общение формирует общую лексику.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международных слов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международная лексика, используемая в повседневном общении и цифровой среде.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английского языка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и науки постоянно приносит в язык новые слова. Особенно быстро пополняется лексика, связанная с искусственным интеллектом, цифровыми сервисами и онлайн-обучением.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удобным языком для обмена информацией между странами. Он помогает читать новости, смотреть материалы и общаться с людьми из разных уголков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платформ и сервисов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сети, образовательные платформы и приложения часто используют английские названия и команды. Поэтому знание языка становится полезным навыком для цифровой среды.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навык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международного общения, тем важнее английский для учёбы и работы. Он продолжит развиваться вместе с миром, в котором знания быстро переходят через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важен для каждого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общаться, путешествовать и пользоваться современными технологиями. Он открывает доступ к знаниям и людям по всему миру, а для семиклассника становится важным инструментом развития и будущих возможностей.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2026-05-31T00:38:42Z</dcterms:created>
  <dcterms:modified xsi:type="dcterms:W3CDTF">2026-05-31T00:38:42Z</dcterms:modified>
</cp:coreProperties>
</file>