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количества в английском языке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сказать количество точно и без ошибок?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типа существительных — два способа сказать количество
</a:t>
            </a:r>
            <a:endParaRPr lang="en-US" sz="2194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важно сначала понять, можно ли предметы пересчитать поштучно. От этого зависят вопрос, выбор слова и форма предложения.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567" y="69413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Исчисляемые существительные: что можно посчитать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43275" y="186661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Исчисляемые существительные имеют единственное и множественное число: a book — books, an apple — apples, a student — students.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0875" y="28990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них часто стоят числительные и слова many, few, a few, a lot of. Они помогают назвать точное или общее количество.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43275" y="395146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how many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существительные отвечают на вопрос how many? потому что их можно пересчитать поштучно: three pens, ten desks, many classmates.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14842" y="41323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6 классе это особенно удобно на знакомых примерах: a few mistakes, many notebooks, two bags, four friends.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85642"/>
            <a:ext cx="4000500" cy="15943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показывают, как вопрос how many? работает с предметами, которые можно посчитать.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many? и формы с исчисляемыми существительными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how many? обычно используются множественное число и форма are, потому что речь идёт о пересчитываемых предметах.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countable nouns
</a:t>
            </a:r>
            <a:endParaRPr lang="en-US" sz="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Неисчисляемые существительные: что нельзя посчитать поштучно
</a:t>
            </a:r>
            <a:endParaRPr lang="en-US" sz="1991" dirty="0"/>
          </a:p>
        </p:txBody>
      </p:sp>
      <p:sp>
        <p:nvSpPr>
          <p:cNvPr id="10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7961" y="170962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обычного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существительные не употребляются с one, two, three в обычной форме. К ним относятся water, milk, bread, sugar, homework и information.
</a:t>
            </a:r>
            <a:endParaRPr lang="en-US" sz="1108" dirty="0"/>
          </a:p>
        </p:txBody>
      </p:sp>
      <p:sp>
        <p:nvSpPr>
          <p:cNvPr id="12" name="Text 3"/>
          <p:cNvSpPr txBox="1"/>
          <p:nvPr/>
        </p:nvSpPr>
        <p:spPr>
          <a:xfrm>
            <a:off x="417961" y="2477714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how much
</a:t>
            </a:r>
            <a:pPr algn="l" indent="0" marL="0">
              <a:lnSpc>
                <a:spcPct val="115000"/>
              </a:lnSpc>
              <a:buNone/>
            </a:pPr>
            <a:r>
              <a:rPr lang="en-US" sz="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спросить о них, используют how much? — именно этот вопрос подходит для веществ, массы, времени, денег и похожих понятий.
</a:t>
            </a:r>
            <a:endParaRPr lang="en-US" sz="1151" dirty="0"/>
          </a:p>
        </p:txBody>
      </p:sp>
      <p:sp>
        <p:nvSpPr>
          <p:cNvPr id="13" name="Text 4"/>
          <p:cNvSpPr txBox="1"/>
          <p:nvPr/>
        </p:nvSpPr>
        <p:spPr>
          <a:xfrm>
            <a:off x="417961" y="3245797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неисчисляемых существительных часто нужны much, little, a little, some, any и a lot of, потому что точное число здесь не подходит.
</a:t>
            </a:r>
            <a:endParaRPr lang="en-US" sz="1153" dirty="0"/>
          </a:p>
        </p:txBody>
      </p:sp>
      <p:sp>
        <p:nvSpPr>
          <p:cNvPr id="14" name="Text 5"/>
          <p:cNvSpPr txBox="1"/>
          <p:nvPr/>
        </p:nvSpPr>
        <p:spPr>
          <a:xfrm>
            <a:off x="417961" y="401385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школьника это может быть milk in the fridge, much homework, a little time или some information for the project.
</a:t>
            </a:r>
            <a:endParaRPr lang="en-US" sz="116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выбор слова зависит не от темы, а от типа существительного и смысла высказывания.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и how much в сравнении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связано с пересчитываемыми предметами, how much — с массой и веществом, а a lot of подходит шире всего.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учебной темы Expressing quantity
</a:t>
            </a:r>
            <a:endParaRPr lang="en-US" sz="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Much, many и a lot of в повседневной речи
</a:t>
            </a:r>
            <a:endParaRPr lang="en-US" sz="2646" dirty="0"/>
          </a:p>
        </p:txBody>
      </p:sp>
      <p:sp>
        <p:nvSpPr>
          <p:cNvPr id="11" name="Text 2"/>
          <p:cNvSpPr txBox="1"/>
          <p:nvPr/>
        </p:nvSpPr>
        <p:spPr>
          <a:xfrm>
            <a:off x="1193050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
</a:t>
            </a:r>
            <a:pPr algn="l" indent="0" marL="0">
              <a:lnSpc>
                <a:spcPct val="115000"/>
              </a:lnSpc>
              <a:buNone/>
            </a:pPr>
            <a:r>
              <a:rPr lang="en-US" sz="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используется с исчисляемыми существительными во множественном числе: many students, many questions, many bags. Оно особенно удобно в вопросах и отрицаниях.
</a:t>
            </a:r>
            <a:endParaRPr lang="en-US" sz="1053" dirty="0"/>
          </a:p>
        </p:txBody>
      </p:sp>
      <p:sp>
        <p:nvSpPr>
          <p:cNvPr id="12" name="Text 3"/>
          <p:cNvSpPr txBox="1"/>
          <p:nvPr/>
        </p:nvSpPr>
        <p:spPr>
          <a:xfrm>
            <a:off x="3795705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Much
</a:t>
            </a:r>
            <a:pPr algn="l" indent="0" marL="0">
              <a:lnSpc>
                <a:spcPct val="115000"/>
              </a:lnSpc>
              <a:buNone/>
            </a:pPr>
            <a:r>
              <a:rPr lang="en-US" sz="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Much употребляется с неисчисляемыми существительными: much water, much time, much homework. В разговорной речи в утвердительных предложениях его заменяют более часто.
</a:t>
            </a:r>
            <a:endParaRPr lang="en-US" sz="1053" dirty="0"/>
          </a:p>
        </p:txBody>
      </p:sp>
      <p:sp>
        <p:nvSpPr>
          <p:cNvPr id="13" name="Text 4"/>
          <p:cNvSpPr txBox="1"/>
          <p:nvPr/>
        </p:nvSpPr>
        <p:spPr>
          <a:xfrm>
            <a:off x="6398356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lot of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lot of подходит и для исчисляемых, и для неисчисляемых существительных: a lot of books, a lot of water. Это слово звучит естественно в обычной речи.
</a:t>
            </a:r>
            <a:endParaRPr lang="en-US" sz="106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577" y="2216896"/>
            <a:ext cx="322200" cy="28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6577" y="2524446"/>
            <a:ext cx="322200" cy="322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Неопределённое количество в речи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853050" y="2191350"/>
            <a:ext cx="3290700" cy="15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обычно ставится в утвердительных предложениях, когда количество не уточняется: I have some milk. There are some apples on the table.
</a:t>
            </a:r>
            <a:endParaRPr lang="en-US" sz="1445" dirty="0"/>
          </a:p>
        </p:txBody>
      </p:sp>
      <p:sp>
        <p:nvSpPr>
          <p:cNvPr id="11" name="Text 3"/>
          <p:cNvSpPr txBox="1"/>
          <p:nvPr/>
        </p:nvSpPr>
        <p:spPr>
          <a:xfrm>
            <a:off x="5044050" y="2516800"/>
            <a:ext cx="3290700" cy="15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чаще используется в вопросах и отрицаниях: Do you have any milk? I do not have any apples. Это слово помогает говорить нейтрально и точно.
</a:t>
            </a:r>
            <a:endParaRPr lang="en-US" sz="144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слово для выражения количества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типе существительного и цели высказывания.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помогают по-разному передать малое количество.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quantifiers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четырёх слов снимает самые частые ошибки: смысл зависит и от типа существительного, и от оттенка значения.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473360"/>
            <a:ext cx="4039800" cy="16099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слова для малого количества меняются в зависимости от типа существительного и оттенка смысла.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few, a few, little и a little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Few и a few употребляются с исчисляемыми существительными, little и a little — с неисчисляемыми; артикль a смягчает значение и делает его более нейтральным.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quantifiers для 6 класса
</a:t>
            </a:r>
            <a:endParaRPr lang="en-US" sz="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Квантификаторы: слова, которые помогают назвать количество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926697" y="1899836"/>
            <a:ext cx="4266900" cy="493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точного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3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Квантификаторы помогают говорить о количестве, когда точное число не нужно или неизвестно. В английской речи это делает высказывание естественным и коротким.
</a:t>
            </a:r>
            <a:endParaRPr lang="en-US" sz="951" dirty="0"/>
          </a:p>
        </p:txBody>
      </p:sp>
      <p:sp>
        <p:nvSpPr>
          <p:cNvPr id="11" name="Text 2"/>
          <p:cNvSpPr txBox="1"/>
          <p:nvPr/>
        </p:nvSpPr>
        <p:spPr>
          <a:xfrm>
            <a:off x="2926697" y="2477016"/>
            <a:ext cx="4266900" cy="493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разных существительных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слова подходят к исчисляемым существительным, другие — к неисчисляемым. Именно поэтому one noun can combine with different quantifiers, если меняется смысл.
</a:t>
            </a:r>
            <a:endParaRPr lang="en-US" sz="936" dirty="0"/>
          </a:p>
        </p:txBody>
      </p:sp>
      <p:sp>
        <p:nvSpPr>
          <p:cNvPr id="12" name="Text 3"/>
          <p:cNvSpPr txBox="1"/>
          <p:nvPr/>
        </p:nvSpPr>
        <p:spPr>
          <a:xfrm>
            <a:off x="2926697" y="3054197"/>
            <a:ext cx="4266900" cy="493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школьные темы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встречаются в разговорах о еде, школьных принадлежностях, свободном времени, животных и хобби. Поэтому их полезно знать для повседневных диалогов.
</a:t>
            </a:r>
            <a:endParaRPr lang="en-US" sz="866" dirty="0"/>
          </a:p>
        </p:txBody>
      </p:sp>
      <p:sp>
        <p:nvSpPr>
          <p:cNvPr id="13" name="Text 4"/>
          <p:cNvSpPr txBox="1"/>
          <p:nvPr/>
        </p:nvSpPr>
        <p:spPr>
          <a:xfrm>
            <a:off x="2926697" y="3631379"/>
            <a:ext cx="4266900" cy="493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и any часто связаны с типом предложения, а many, much, few и little помогают точнее показать количество, нехватку или неопределённость.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2926697" y="4208579"/>
            <a:ext cx="4266900" cy="493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 — разные 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существительное может сочетаться с разными квантификаторами: some water, a lot of water, a little water. Выбор зависит от того, что именно хочет сказать говорящий.
</a:t>
            </a:r>
            <a:endParaRPr lang="en-US" sz="863" dirty="0"/>
          </a:p>
        </p:txBody>
      </p:sp>
      <p:sp>
        <p:nvSpPr>
          <p:cNvPr id="15" name="Text 6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в теме еды и покупок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 у полки с напитками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выбирает напиток и видит, что water и milk нельзя посчитать по одному без упаковки. Поэтому в английском говорят a bottle of water или a carton of milk. Так проще назвать нужное количество в магазине и не ошибиться в диалоге.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 в кафе 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кафе дети заказывают a glass of juice, a piece of cake и a loaf of bread for sandwiches. Такие выражения помогают считать продукты через единицу или упаковку. Это особенно удобно, когда нужно быстро и понятно сделать заказ.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к семейному ужину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ужином семья берёт a packet of chips, a piece of cake and a bottle of water. В подобных случаях неисчисляемые продукты получают форму через меру или контейнер. Именно так английский язык позволяет говорить о еде точно и естественно.
</a:t>
            </a:r>
            <a:endParaRPr lang="en-US" sz="115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диалогах слова с нейтральным значением встречаются чаще, потому что они подходят для повседневных разговоров о еде, школе и вещах.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количественные слова встречаются чаще всего
</a:t>
            </a:r>
            <a:endParaRPr lang="en-US" sz="2461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Some, any и a lot of выглядят наиболее универсальными; many и much чаще связаны с вопросами и отрицаниями, а few и little выражают нехватку.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типичным диалогам и упражнениям 6 класса; условное распределение для визуализации
</a:t>
            </a:r>
            <a:endParaRPr lang="en-US" sz="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677" y="2335721"/>
            <a:ext cx="322200" cy="32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0677" y="3311996"/>
            <a:ext cx="322200" cy="322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enough и plenty of
</a:t>
            </a:r>
            <a:endParaRPr lang="en-US" sz="2246" dirty="0"/>
          </a:p>
        </p:txBody>
      </p:sp>
      <p:sp>
        <p:nvSpPr>
          <p:cNvPr id="9" name="Text 2"/>
          <p:cNvSpPr txBox="1"/>
          <p:nvPr/>
        </p:nvSpPr>
        <p:spPr>
          <a:xfrm>
            <a:off x="1723375" y="2254875"/>
            <a:ext cx="43011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Enough — хватает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Enough показывает, что количества достаточно для цели: enough time, enough books, enough milk. Это слово употребляется и с исчисляемыми, и с неисчисляемыми существительными.
</a:t>
            </a:r>
            <a:endParaRPr lang="en-US" sz="1235" dirty="0"/>
          </a:p>
        </p:txBody>
      </p:sp>
      <p:sp>
        <p:nvSpPr>
          <p:cNvPr id="10" name="Text 3"/>
          <p:cNvSpPr txBox="1"/>
          <p:nvPr/>
        </p:nvSpPr>
        <p:spPr>
          <a:xfrm>
            <a:off x="1723375" y="3231150"/>
            <a:ext cx="43011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Plenty of — с запасом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Plenty of означает не просто «достаточно», а «очень достаточно»: plenty of water, plenty of ideas, plenty of free time. Оно тоже подходит для обеих групп существительных.
</a:t>
            </a:r>
            <a:endParaRPr lang="en-US" sz="123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85642"/>
            <a:ext cx="4000500" cy="15943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частые ошибки и помогает быстро выбрать слово, которое подходит к нужному типу существительного.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выражении количества
</a:t>
            </a:r>
            <a:endParaRPr lang="en-US" sz="2883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ошибка возникает не в значении, а в выборе квантификатора для исчисляемого или неисчисляемого существительного.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 из школьной практики по теме quantity
</a:t>
            </a:r>
            <a:endParaRPr lang="en-US" sz="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предложения с количеством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выбрать нужный вопрос и количественное слово без типичных ошибок.
</a:t>
            </a:r>
            <a:endParaRPr lang="en-US" sz="95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в школьных ситуациях и повседневной жизни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43275" y="19065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и уроки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расписании и разговоре о школе часто нужны слова many и a lot of: many lessons, a lot of homework, many questions. Они помогают сказать о нагрузке и количестве дел без точных чисел.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9500" y="1742113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говорит о заданиях, он выбирает выражения вроде a lot of homework, little time или enough time. Такие фразы точно показывают, хватает ли времени на выполнение работы.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9725" y="2974238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Тренировки и 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тренировках удобно использовать much practice, a few minutes and plenty of energy. Эти слова помогают описать объём упражнений, длительность занятия и запас сил перед игрой или соревнованием.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58500" y="301840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 еда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 и столовой количество связывают с продуктами: some friends, a bottle of water, a piece of cake. Такие выражения часто встречаются в просьбах, заказах и коротких диалогах.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2150800" y="416830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с друзьями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общения с друзьями дети спрашивают о вещах, людях и времени: How many? How much? Do you have any? Такие конструкции делают речь понятной и естественной.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модели предложений для 6 класса
</a:t>
            </a:r>
            <a:endParaRPr lang="en-US" sz="26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17950" y="1709625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are / There is
</a:t>
            </a:r>
            <a:pPr algn="l" indent="0" marL="0">
              <a:lnSpc>
                <a:spcPct val="115000"/>
              </a:lnSpc>
              <a:buNone/>
            </a:pPr>
            <a:r>
              <a:rPr lang="en-US" sz="2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are many books on the shelf and There is some milk in the fridge показывают, как количество сочетается с формой there is/there are. Это основа для простых описаний.
</a:t>
            </a:r>
            <a:endParaRPr lang="en-US" sz="993" dirty="0"/>
          </a:p>
        </p:txBody>
      </p:sp>
      <p:sp>
        <p:nvSpPr>
          <p:cNvPr id="11" name="Text 3"/>
          <p:cNvSpPr txBox="1"/>
          <p:nvPr/>
        </p:nvSpPr>
        <p:spPr>
          <a:xfrm>
            <a:off x="417950" y="2316537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 количестве
</a:t>
            </a:r>
            <a:pPr algn="l" indent="0" marL="0">
              <a:lnSpc>
                <a:spcPct val="115000"/>
              </a:lnSpc>
              <a:buNone/>
            </a:pPr>
            <a:r>
              <a:rPr lang="en-US" sz="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pupils are in your class? и How much water do you drink a day? учат выбирать правильный вопрос в зависимости от типа существительного и смысла.
</a:t>
            </a:r>
            <a:endParaRPr lang="en-US" sz="1038" dirty="0"/>
          </a:p>
        </p:txBody>
      </p:sp>
      <p:sp>
        <p:nvSpPr>
          <p:cNvPr id="12" name="Text 4"/>
          <p:cNvSpPr txBox="1"/>
          <p:nvPr/>
        </p:nvSpPr>
        <p:spPr>
          <a:xfrm>
            <a:off x="417950" y="2923447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владение
</a:t>
            </a:r>
            <a:pPr algn="l" indent="0" marL="0">
              <a:lnSpc>
                <a:spcPct val="115000"/>
              </a:lnSpc>
              <a:buNone/>
            </a:pPr>
            <a:r>
              <a:rPr lang="en-US" sz="2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have a few pencils и We do not have much time помогают говорить о своих вещах, свободном времени и школьных делах коротко и понятно.
</a:t>
            </a:r>
            <a:endParaRPr lang="en-US" sz="1133" dirty="0"/>
          </a:p>
        </p:txBody>
      </p:sp>
      <p:sp>
        <p:nvSpPr>
          <p:cNvPr id="13" name="Text 5"/>
          <p:cNvSpPr txBox="1"/>
          <p:nvPr/>
        </p:nvSpPr>
        <p:spPr>
          <a:xfrm>
            <a:off x="417950" y="3530339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утверждения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2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milk in the fridge и a lot of books on the shelf показывают, что количественные слова часто делают предложение более естественным, особенно в описаниях обычных ситуаций.
</a:t>
            </a:r>
            <a:endParaRPr lang="en-US" sz="926" dirty="0"/>
          </a:p>
        </p:txBody>
      </p:sp>
      <p:sp>
        <p:nvSpPr>
          <p:cNvPr id="14" name="Text 6"/>
          <p:cNvSpPr txBox="1"/>
          <p:nvPr/>
        </p:nvSpPr>
        <p:spPr>
          <a:xfrm>
            <a:off x="417950" y="4137228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2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модели полезны на уроке, в диалоге с одноклассником и при выполнении упражнений. Они помогают быстро строить фразы без долгого перевода с русского языка.
</a:t>
            </a:r>
            <a:endParaRPr lang="en-US" sz="94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правильно выразить количество, сначала определите тип существительного, затем выберите вопрос и нужное слово. Это простое правило делает речь точной, грамотной и уверенной.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выражении количества в английском языке
</a:t>
            </a:r>
            <a:endParaRPr lang="en-US" sz="2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2026-05-29T13:19:21Z</dcterms:created>
  <dcterms:modified xsi:type="dcterms:W3CDTF">2026-05-29T13:19:21Z</dcterms:modified>
</cp:coreProperties>
</file>