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как революция в астрономии и науке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преобразили наши знания о космосе, открывая невидимые горизонты 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телескопа и начало астрономической революции
</a:t>
            </a:r>
            <a:endParaRPr lang="en-US" sz="2121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приборы появились в Европе XVII века. Галилей впервые применил телескоп в астрономии 1609 года, обнаружив спутники Юпитера и фазы Венеры, что сместило научный парадигматический центр.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телескопы воспринимают свет от небесных тел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оптического сбора и фокусировки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собирает электромагнитное излучение и фокусирует его для формирования изображения, увеличивая светосилу и детали объектов. Это достигается устройствами, использующими линзы или зеркала.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апертуры и разрешающей 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апертура повышает количество собираемого света и улучшает разрешение, позволяя различать тонкие детали и видеть объекты со слабым свечением на большом расстоянии.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телескопов по использованным оптическим принципам
</a:t>
            </a:r>
            <a:endParaRPr lang="en-US" sz="203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Рефракторы используют линзы для фокусировки света; они просты, но ограничены хроматической аберрацией и размером объектива.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Рефлекторы базируются на отражении с помощью вогнутых зеркал, что позволяет создавать большие диаметры без цветовых искажений.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Катадиоптрические телескопы сочетают линзы и зеркала, уменьшая аберрации и обеспечивая компактность и универсальность конструкции.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Рефракторы: особенности и использование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устройство — объектив из линз, открытый Галилеем и Кеплером; позволял наблюдать фазы планет и спутники, но страдал от хроматических аберраций при больших размерах.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рефракторы обычно применяются в любительской астрономии и для точных астрометрических измерений благодаря стабильности изображения и простоте эксплуатации.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Рефлекторы: зеркало как ключевой элемент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рефлектор построил Ньютон в 1668 году; система использует вогнутое зеркало, исключая хроматическую аберрацию и позволяя строить крупные телескопы.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гиганты, такие как Кек и VLT, имеют зеркала свыше 8 метров, часто оснащены дополнительными оптическими элементами для улучшения качества изображения.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Катадиоптрические телескопы: объединение преимуществ
</a:t>
            </a:r>
            <a:endParaRPr lang="en-US" sz="2123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корректирующие линзы и зеркала, как в системе Шмидта-Кассегрена, что снижает оптические аберрации и улучшает резкость изображения.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компактность конструкции при мощной светосиле, что делает их удобными для переносных обсерваторий и астрофотографии.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лёгкости и универсальности, катадиоптрические телескопы широко применяются как среди любителей, так и в научных целях с ограничениями по размеру.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разрешающей способности телескопов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Рефлекторы демонстрируют высокую резолюцию при относительно компактных размерах и массе, превосходя типичные рефракторы по качеству изображения.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зеркальные системы оптимальны для достижения крупной апертуры с минимальными оптическими искажениями.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астрономического оборудования,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в различных спектральных диапазонах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космических платформ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телескопов за пределы атмосферы Земли устраняет поглощение и искажения, позволяя получать точные данные из непрерывного спектра излучения.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вне видимого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Инфракрасные, ультрафиолетовые и рентгеновские телескопы помогают изучать процессы, скрытые для видимого диапазона, расширяя знания о физике космоса.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Радиотелескопы: изучение невидимого космоса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используют большие параболические антенны для улавливания радиоволн от далеких объектов, благодаря чему открыты пульсары и зоны звёздообразования.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проекты, такие как Аресибо и LOFAR, обладают диаметрами сотни метров, обеспечивая высокую чувствительность и разрешение в радиодиапазоне.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телескопы: преодоление границ земной атмосферы
</a:t>
            </a:r>
            <a:endParaRPr lang="en-US" sz="1913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размещаются за пределами атмосферы Земли, позволяя получать данные в инфракрасном, ультрафиолетовом и рентгеновском диапазонах, недоступных наземным приборам из-за атмосферных искажений.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атмосферных помех обеспечивает высокую чёткость и стабильность изображений, а круглосуточный режим работы позволяет собирать уникальные данные о самых удалённых и слабых объектах космоса.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оптического телескопа: базовые компоненты
</a:t>
            </a:r>
            <a:endParaRPr lang="en-US" sz="2264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 собирает свет и фокусирует его; может быть в виде линзы в рефракторе или зеркала в рефлекторе для формирования первичного изображения.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Окуляр увеличивает изображение, создавая удобное для наблюдения оптическое представление удалённых объектов.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привода и цифровая камера позволяют автоматически следить за объектами и записывать наблюдения с высокой точностью.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Монтировка обеспечивает точное позиционирование телескопа и может быть экваториальной для компенсации вращения Земли или азимутальной для простоты управления.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оптические телескопы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крупнейших телескопов позволяет понять тренды в развитии астрономических инструментов.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диаметра зеркала повышает светосилу и разрешающую способность телескопа, что даёт более глубокие и чёткие наблюдения космоса.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обсерваторий: Instituto de Astrofísica, Keck Observatory, ESO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Величайшие открытия, сделанные с помощью телескопов
</a:t>
            </a:r>
            <a:endParaRPr lang="en-US" sz="2276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крупнейших спутников Юпитера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1610 году Галилео Галилей впервые открыл четыре крупнейших спутника Юпитера, расширив представления о системе планет и заложив основы планетарной науки.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расширения 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1929 году Эдвин Хаббл наблюдал красное смещение галактик, доказав, что Вселенная расширяется, что стало краеугольным камнем современной космологии.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тысяч экзопланет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космического телескопа «Кеплер» удалось обнаружить десятки тысяч планет за пределами Солнечной системы, что существенно расширило наше понимание о возможностях жизни во Вселенной.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и технические ограничения телескопических наблюдений
</a:t>
            </a:r>
            <a:endParaRPr lang="en-US" sz="1852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турбулентность вызывает мерцание и размытость изображений, существенно ограничивая качество наблюдений с поверхности Земли.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 городов снижает контрастность и количество доступных объектов, что требует выбора удалённых и защищённых от света локаций для обсерваторий.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ограничения создания больших зеркал и высокая стоимость космических запусков ограничивают масштаб и продолжительность работы современных телескопов.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телескопостроения: адаптивная оптика и инновации
</a:t>
            </a:r>
            <a:endParaRPr lang="en-US" sz="1852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оптика: коррекция искажений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адаптивной оптики используют деформируемые зеркала и лазерные маяки, динамически компенсируя атмосферные помехи, что позволяет получать изображения, близкие по качеству к космическим наблюдениям.
</a:t>
            </a:r>
            <a:endParaRPr lang="en-US" sz="1032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Сегментированные зеркала и 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телескопы оснащаются сегментированными зеркалами с компьютерным управлением, что облегчает производство, повышает точность настройки и способность работать с экстремально большими апертурами.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числа астрономических открытий: влияние телескопов
</a:t>
            </a:r>
            <a:endParaRPr lang="en-US" sz="185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открытий тесно совпадает с запуском новых поколений телескопов и технологическими прорывами в астрономии.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скачки в количестве открытий указывают на ключевую роль технологического прогресса в расширении знаний о Вселенной.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астрономии, NASA, ESA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телескопической астрономии
</a:t>
            </a:r>
            <a:endParaRPr lang="en-US" sz="2367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2027 — Запуск ELT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Extremely Large Telescope с 39-метровым зеркалом запланирован к запуску, что обеспечит рекордную чувствительность и разрешение.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2028 — Начало работы SKA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Square Kilometre Array станет самым крупным радиотелескопом, открывая новые горизонты в радионаблюдениях Вселенной.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2029 — Запуск «Спектр-РГ»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космический рентгеновский телескоп «Спектр-РГ» предоставит данные для исследования высокоэнергетических процессов в космосе.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— интеграция 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систем с искусственным интеллектом позволит автоматизировать обработку данных и открыть невидимые глаза Вселенной.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телескопов на образование, науку и технологии
</a:t>
            </a:r>
            <a:endParaRPr lang="en-US" sz="2201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стимулируют развитие передовых технологий в вычислительной технике, оптике и связи, что способствует прогрессу сразу в нескольких научных и промышленных отраслях.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использование мотивирует молодёжь к изучению естественных наук через школьные обсерватории и научные кружки, формируя уважение к знаниям и научному методу.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— ключ к пониманию Вселенной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раскрывают тайны космоса, являясь опорой науки и катализатором новых знаний, формируя научное мировоззрение и продвигая цивилизацию вперёд.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2026-05-08T06:32:17Z</dcterms:created>
  <dcterms:modified xsi:type="dcterms:W3CDTF">2026-05-08T06:32:17Z</dcterms:modified>
</cp:coreProperties>
</file>