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кольца планет-гигантов: система, которая раскрывает историю Солнечной системы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Солнечной системы хранят следы её ранней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планет-гигантов так много спутников и кольцевых структур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снежной линией вещества было больше, а притяжение гигантов удержало его вокруг планет и помогло захватить пролётные тела. Из этого материала возникли спутники и кольца — естественная лаборатория ранней эволюции планетных систем.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число показывает, насколько по-разному могут развиваться внешние области Солнечной системы.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современным данным астрономических каталогов и обзоров NASA/IAU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планет-гигантов образуют разные по строению и истории системы спутников и колец.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Галилеевы спутники Юпитера: четыре мира с разной геологией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 — мир огня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 постоянно разогревается приливными силами Юпитера и соседних спутников, поэтому на её поверхности действуют сотни вулканических центров. Это самый вулканически активный объект Солнечной системы.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 — ледяная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гладкой ледяной поверхностью Европы предполагают солёный океан. Мало кратеров и сеть трещин указывают на геологически молодую кору, которая могла недавно обновляться и ломаться.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 — рекордсмен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превосходит все другие спутники планет по размеру и даже больше Меркурия. У него обнаружено собственное магнитное поле, что делает его особенно интересным для изучения внутреннего строения.
</a:t>
            </a:r>
            <a:endParaRPr lang="en-US" sz="963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Каллисто — древняя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Каллисто почти не изменилась за миллиарды лет: её поверхность покрыта множеством ударных кратеров. Это один из самых надёжных «архивов» ранних столкновений во внешней части системы.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спутников по диаметру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системе размеры спутников могут различаться в десятки раз: от гигантов планетного масштаба до небольших ледяных тел.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спутники сопоставимы с малыми планетами, а размер не гарантирует одинаковый состав и геологическую активность.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IAU/NASA planetary satellite data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Титан: спутник с плотной атмосферой и «метановым климатом»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 — единственный спутник с плотной атмосферой, где преобладает азот. Небо скрыто густой дымкой, из-за которой поверхность долго оставалась недоступной для прямого наблюдения.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Метановые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Титана формируются облака метана, а ветер переносит частицы и пары по планете-спутнику. Это создаёт собственный климатический цикл, зависящий не от воды, а от углеводородов.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обнаружены озёра и моря жидких углеводородов, прежде всего метана и этана, а также дюны и русла, напоминающие следы древнего стока жидкости.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Cassini–Huygens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Cassini–Huygens показала, что на Титане действует устойчивый обмен между атмосферой и поверхностью. Этот мир стал важнейшей моделью для изучения климата в необычных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Подлёдные океаны и возможная обитаемость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наблюдения и особенности рельефа указывают, что под ледяной корой Европы может существовать солёный океан. Его наличие делает спутник одним из главных кандидатов на поиск пригодной среды.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Энцелад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южного полюса Энцелада наблюдаются струи водяного льда и пара, выбрасываемые через трещины. Эти выбросы дают прямой доступ к материалу из подповерхностного океана.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Каллисто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Каллисто подповерхностный океан пока рассматривается как вероятный, а не подтверждённый. Даже такая осторожная версия важна, потому что показывает разнообразие условий у спутников-гигантов.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Ганимеда предполагают внутренний слой жидкой воды, скрытый под ледяной оболочкой. Наличие магнитного поля и сложной внутренней структуры усиливает интерес к этому спутнику.
</a:t>
            </a:r>
            <a:endParaRPr lang="en-US" sz="10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протопланетного диска к современным спутникам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наблюдениях за спутниковыми системами и моделях их динамической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Сатурна: самый яркий пример кольцевой системы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 почти целиком состоят из водяного льда с примесью пыли и каменных частиц. Поэтому они отражают солнечный свет значительно лучше, чем кольца других планет-гигантов.
</a:t>
            </a:r>
            <a:endParaRPr lang="en-US" sz="987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ширине кольца Сатурна превосходят сотни тысяч километров, но их толщина в отдельных участках может быть меньше ста метров. Это делает систему очень широкой и одновременно удивительно тонкой.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выделяют кольца A, B и C, а также множество более тонких делений и щелей. Такая структура показывает, что кольца не являются сплошным диском, а состоят из отдельных динамических областей.
</a:t>
            </a:r>
            <a:endParaRPr lang="en-US" sz="965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яркие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яркость колец связана с большим содержанием чистого льда и высокой отражательной способностью частиц. Чем меньше тёмных примесей, тем заметнее кольцевая система в телескоп.
</a:t>
            </a:r>
            <a:endParaRPr lang="en-US" sz="10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планет-гигантов: сравнение видимости и плотности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слабые кольца несут важную информацию о столкновениях, захвате частиц и взаимодействии с малыми спутниками вокруг планет-гигантов.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выделяется яркостью и плотностью, а у остальных гигантов кольца тоньше и темнее, что отражает различие состава и происхождения.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Rings data; обзорные материалы Cassini, Voyager и наземных наблюдений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кольца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Первичное вещество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формирования планеты-гиганта вокруг неё оставался запас льда и пыли. Часть этого материала не успела объединиться в крупный спутник и сохранилась в виде тонкого кольцевого пояса.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Столкновения, близкий пролёт кометы или прохождение внутри предела Роша могут разорвать луну на множество фрагментов. Обломки быстро растягиваются вдоль орбиты и становятся частью кольца.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кольцах непрерывно сталкиваются, дробятся и перераспределяются под действием гравитации. Поэтому кольца нельзя считать статичными: они меняются, распадаются и снова собираются в новые 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колец: щели, волны и пастушьи спутники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Щели, которые рисуют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колец Сатурна заметны широкие деления и узкие щели, где вещества почти нет. Такие промежутки возникают из-за гравитационного влияния спутников и резонансов, которые направляют движение частиц по строго определённым траекториям.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спирали в тонком диске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выглядят спокойными лишь издалека. На снимках Cassini в них видны волны плотности, спиральные узоры и тонкие возмущения, возникающие после прохода малых лун. Эти структуры помогают изучать динамику частиц в действии.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Пастушьи спутники на границе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спутники Прометей и Пандора удерживают края некоторых колец Сатурна и не дают веществу растекаться слишком широко. Их влияние похоже на невидимые «ограждения», которые формируют чёткие границы кольцевых дуг.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спутники планет-гигантов и их особенности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каждой планеты-гиганта есть свой крупнейший спутник, а также набор отличительных признаков, связанных с составом, орбитой и историей наблюдений.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системы свой «лидер» и своя история: от магнитного поля и атмосферы до захвата внешнего тела и признаков внутренней активности.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миссий Galileo, Cassini-Huygens и Voyager 2; сводные сведения по крупнейшим спутникам планет-гигантов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Ретроградные орбиты как след захвата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против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Ретроградная орбита означает, что спутник обращается в направлении, противоположном вращению планеты. Это необычно для регулярных спутников и сразу указывает на сложную историю формирования.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внешнего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орбиты чаще всего объясняют захватом объекта, пришедшего извне. Для Тритона это особенно важно: его траектория выглядит как след древнего перехвата гравитацией Нептуна.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ранней динамики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спутники помогают восстановить, как перераспределялись малые тела во внешней области Солнечной системы. Они сохраняют информацию о старых столкновениях, миграции планет и нестабильных орбитах.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поясом Койпера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объектов вероятным источником считается пояс Койпера или близкие к нему области. Это делает ретроградные спутники важными «архивами» ранней эволюции окраин Солнечной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открытых спутников в XX–XXI веках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2000 года новые наблюдательные технологии резко ускорили поиск слабых и малых лун, особенно у Юпитера и Сатурна.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отражает не только реальные открытия, но и рост чувствительности телескопов: многие объекты были слишком тусклыми для ранних наблюдений.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спутников планет-гигантов и сводки открытий, опубликованные до 2024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силы как источник внутреннего тепла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притяжение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сильнее притягивает ближайшую сторону спутника, чем дальнюю. Из-за этого тело слегка вытягивается и сжимается при каждом обороте, а механическая энергия постепенно превращается в тепло.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 недр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орбита спутника не совсем круговая, деформация усиливается. Внутреннее трение повышает температуру недр и может поддерживать плавление пород, воды или льда даже далеко от Солнца.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 и вулканизм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Ио приливный разогрев настолько силён, что подпитывает крупнейший вулканизм в Солнечной системе. Постоянные приливы не дают поверхности остыть и застыть окончательно.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Энцелад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приливы могут поддерживать океан под ледяной корой, а у Энцелада — подпитывать трещины, из которых выбрасываются гейзеры водяного льда и пара. Это делает их особенно интересными для поиска условий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639"/>
            <a:ext cx="2109900" cy="1660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4670" y="3005639"/>
            <a:ext cx="2109900" cy="1660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9339" y="3005639"/>
            <a:ext cx="2109900" cy="1660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022" y="3005639"/>
            <a:ext cx="2109900" cy="16607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Voyager: первые крупные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Voyager 1 и Voyager 2 впервые показали, что кольца планет-гигантов состоят не из сплошных полос, а из тонких, сложных структур. Именно эти пролёты также резко увеличили число известных малых спутников.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404667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Galileo и система Юпитера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Galileo подробно исследовала Юпитер и его крупнейшие спутники. Она помогла уточнить строение Галилеевых лун, подтвердить признаки внутренней активности и собрать данные о магнитной среде планеты.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629333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Cassini–Huygens: эпоха Сатурна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Cassini более 13 лет изучала Сатурн, его кольца и спутники, а спускаемый аппарат Huygens в 2005 году совершил посадку на Титан. Эти данные кардинально изменили представление о ледяных мирах и их атмосферах.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854016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JWST и новые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наблюдения с помощью JWST и наземных обсерваторий продолжают искать воду, органические молекулы и очень слабые спутники. Благодаря высокой чувствительности становятся заметны детали, недоступные прежним инструментам.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Миссии, которые изменили представления о спутниках и кольцах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спутники и кольца планет-гигантов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расчётов и миссий, которая связывает астрономию, физику и химию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спутники и кольца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объекты решают разные научные задачи: от поиска океанов до изучения химии, магнитных полей и динамики частиц.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кольца — это естественные лаборатории: они позволяют изучать условия, при которых формируются планеты, океаны и сложные химические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миссий Cassini, Galileo и современных телескопов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кольца: ключ к прошлому Солнечной системы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кольца планет-гигантов — это не второстепенные детали, а сложные системы, где отражаются столкновения, захват тел и действие приливных сил. Именно поэтому они так важны для понимания происхождения Солнечной системы.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2026-05-31T18:30:35Z</dcterms:created>
  <dcterms:modified xsi:type="dcterms:W3CDTF">2026-05-31T18:30:35Z</dcterms:modified>
</cp:coreProperties>
</file>