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автомобиле и поезде нужны правила безопасности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привычки в дороге защищают жизнь, здоровье и спокойствие.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дороге прячутся опасности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бывает не только при аварии: она рядом с дверями, ступеньками, окнами, платформой и дорогой. Резкое торможение, толчок или спешка могут привести к падению, удару или испугу, поэтому особенно важно внимание взрослого и самого ребенка.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в автомобиле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7975" y="1749900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Ремень на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Ремень безопасности удерживает пассажира при резком торможении и помогает не удариться о сиденье или панель. Его нужно пристегивать всегда, даже если поездка совсем короткая.
</a:t>
            </a:r>
            <a:endParaRPr lang="en-US" sz="1037" dirty="0"/>
          </a:p>
        </p:txBody>
      </p:sp>
      <p:sp>
        <p:nvSpPr>
          <p:cNvPr id="11" name="Text 3"/>
          <p:cNvSpPr txBox="1"/>
          <p:nvPr/>
        </p:nvSpPr>
        <p:spPr>
          <a:xfrm>
            <a:off x="497975" y="2576035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Подходящее кресло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Детское кресло сделано для маленького пассажира, которому обычное сиденье еще велико. Оно помогает сидеть устойчиво и правильно, а значит, лучше защищает в пути.
</a:t>
            </a:r>
            <a:endParaRPr lang="en-US" sz="1080" dirty="0"/>
          </a:p>
        </p:txBody>
      </p:sp>
      <p:sp>
        <p:nvSpPr>
          <p:cNvPr id="12" name="Text 4"/>
          <p:cNvSpPr txBox="1"/>
          <p:nvPr/>
        </p:nvSpPr>
        <p:spPr>
          <a:xfrm>
            <a:off x="497975" y="3402171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Безопаснее сзади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заднем сиденье ребенку обычно безопаснее, чем на переднем. Дверь открывают только после полной остановки машины, когда взрослый убедился, что выходить можно спокойно.
</a:t>
            </a:r>
            <a:endParaRPr lang="en-US" sz="1037" dirty="0"/>
          </a:p>
        </p:txBody>
      </p:sp>
      <p:sp>
        <p:nvSpPr>
          <p:cNvPr id="13" name="Text 5"/>
          <p:cNvSpPr txBox="1"/>
          <p:nvPr/>
        </p:nvSpPr>
        <p:spPr>
          <a:xfrm>
            <a:off x="497975" y="4228323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в салоне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машине нельзя вставать, прыгать, играть с ремнями или высовывать руки и голову в окно. Спокойное поведение помогает избежать падения, лишнего шума и помех для водителя.
</a:t>
            </a:r>
            <a:endParaRPr lang="en-US" sz="103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Ремень безопасности защищает при резкой остановке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747975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движется вперед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машина резко тормозит, тело по инерции продолжает движение вперед. Ремень помогает удержать пассажира на месте и уменьшает риск удара о сиденье или переднюю панель.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828738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ребенка ремень должен проходить через плечо и грудь, а не давить на шею. Тогда он работает правильно и не мешает сидеть удобно и спокойно.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909500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лишней свободы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свободный ремень защищает хуже, потому что пассажир может сместиться сильнее, чем нужно. Поэтому перед поездкой важно проверить, что он пристегнут ровно и надежно.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9200" y="1789450"/>
            <a:ext cx="1197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Детское кресло и правильная посадка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Кресло по росту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Детское кресло помогает маленькому пассажиру сидеть выше и устойчивее. Оно создано специально для детей, потому что обычное сиденье для них еще слишком большое.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кресле ребенок занимает более безопасное положение, а ремень ложится правильно. Так уменьшается риск смещения и удара при резком торможении или повороте.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Ремень без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Ремень должен идти по плечу и бедрам, а не по шее и животу. Если он расположен неправильно, защита становится слабее и менее надежной.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Надежная фиксация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подобранное кресло удерживает ребенка лучше, чем обычное сиденье. Оно помогает не ерзать в пути и делает поездку спокойнее для всех.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садиться в автомобиль и выходить из него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ребенку не спешить и не попасть в опасную ситуацию.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нельзя делать в машине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отвлекать водителя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кричать, спорить, задавать бесконечные вопросы и требовать внимания, когда водитель смотрит на дорогу. Даже веселая игрушка может отвлечь его в неподходящий момент.
</a:t>
            </a:r>
            <a:endParaRPr lang="en-US" sz="1342" dirty="0"/>
          </a:p>
        </p:txBody>
      </p:sp>
      <p:sp>
        <p:nvSpPr>
          <p:cNvPr id="10" name="Text 3"/>
          <p:cNvSpPr txBox="1"/>
          <p:nvPr/>
        </p:nvSpPr>
        <p:spPr>
          <a:xfrm>
            <a:off x="2445608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трогать оборудование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нажимать кнопки, дергать ручки дверей или играть с ремнями безопасности. Такие действия мешают взрослым и могут создать опасную ситуацию прямо в салоне.
</a:t>
            </a:r>
            <a:endParaRPr lang="en-US" sz="1342" dirty="0"/>
          </a:p>
        </p:txBody>
      </p:sp>
      <p:sp>
        <p:nvSpPr>
          <p:cNvPr id="11" name="Text 4"/>
          <p:cNvSpPr txBox="1"/>
          <p:nvPr/>
        </p:nvSpPr>
        <p:spPr>
          <a:xfrm>
            <a:off x="4629623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бегать по салону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Вставать на сиденье, прыгать и бегать в машине нельзя. При резком торможении ребенок может упасть или удариться, даже если дорога кажется совсем спокойной.
</a:t>
            </a:r>
            <a:endParaRPr lang="en-US" sz="1342" dirty="0"/>
          </a:p>
        </p:txBody>
      </p:sp>
      <p:sp>
        <p:nvSpPr>
          <p:cNvPr id="12" name="Text 5"/>
          <p:cNvSpPr txBox="1"/>
          <p:nvPr/>
        </p:nvSpPr>
        <p:spPr>
          <a:xfrm>
            <a:off x="6813651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спорить за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Ссориться из-за сиденья в дороге не нужно: это мешает всем и делает поездку шумной. Спокойный пассажир помогает взрослому сосредоточиться и едет безопаснее.
</a:t>
            </a:r>
            <a:endParaRPr lang="en-US" sz="134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места рядом с поездом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 платформы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платформе край всегда требует особого внимания. Один шаг слишком близко — и можно потерять равновесие, поэтому дети должны стоять за безопасной линией рядом со взрослым и не отвлекаться по сторонам.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Щель и ступеньки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вагоном и платформой есть щель, а у дверей — ступеньки. Если торопиться, можно споткнуться или зацепиться ногой, поэтому входить и выходить нужно медленно и аккуратно.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поезд не подошел, лучше стоять спокойно и не бегать. Когда рядом взрослый, а ребенок держится от края подальше, ожидание становится обычным и совсем не страшным.
</a:t>
            </a:r>
            <a:endParaRPr lang="en-US" sz="10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безопасно входить в поезд и выходить из него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Поезд остановился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дождаться полной остановки поезда. Торопиться нельзя: даже если двери уже открылись, движение состава может быть еще опасным.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Вход и выход по очереди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Заходят и выходят спокойно, держась за поручни. Очередь помогает не мешать друг другу и не оказаться у двери слишком резко.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Спокойный подход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вагону идут шагом, без беготни и толкотни. Так легче смотреть под ноги и не задеть других пассажиров.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Отойти от края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посадки или выхода важно сразу отойти от края платформы и не задерживаться у дверей. Это освобождает проход и снижает риск падения.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 вагоне поезда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Сидим или стоим устойчиво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движения лучше сидеть или стоять спокойно и держаться за опору. Тогда резкое торможение не заставит пассажира неожиданно потерять равновесие.
</a:t>
            </a:r>
            <a:endParaRPr lang="en-US" sz="1304" dirty="0"/>
          </a:p>
        </p:txBody>
      </p:sp>
      <p:sp>
        <p:nvSpPr>
          <p:cNvPr id="10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бегаем по проходу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Бегать по вагону нельзя: можно столкнуться с людьми, зацепиться за вещи или упасть. Проход в поезде удобен для движения, но не для игр.
</a:t>
            </a:r>
            <a:endParaRPr lang="en-US" sz="1342" dirty="0"/>
          </a:p>
        </p:txBody>
      </p:sp>
      <p:sp>
        <p:nvSpPr>
          <p:cNvPr id="11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Держимся за поручни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Поручни и ручки помогают удержаться, когда поезд качается или резко замедляется. Особенно важно не отпускать опору, если вагон едет быстро или делает поворот.
</a:t>
            </a:r>
            <a:endParaRPr lang="en-US" sz="1342" dirty="0"/>
          </a:p>
        </p:txBody>
      </p:sp>
      <p:sp>
        <p:nvSpPr>
          <p:cNvPr id="12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спокойствие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пассажир делает поездку удобной и безопасной для всех. Тихое поведение помогает слышать взрослых, не мешать другим и чувствовать себя уверенно.
</a:t>
            </a:r>
            <a:endParaRPr lang="en-US" sz="134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поезд резко трогается или тормозит, даже короткое движение у окна может закончиться ударом или потерей вещи. Поэтому окно — не игрушка, а часть безопасности.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безопасного поведения в поездах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одного резкого движения поезда достаточно, чтобы неосторожная игра стала опасной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Платформа и проезжая часть требуют внимания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7925" y="1796350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по сторонам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 шагнуть вперёд, нужно остановиться и посмотреть вокруг. На платформе и у дороги движение может появиться внезапно, а невнимательность легко превращается в опасность.
</a:t>
            </a:r>
            <a:endParaRPr lang="en-US" sz="1220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2901523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Держись подальше от края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края платформы и проезжей части нельзя играть, толкаться или останавливаться без причины. Один лишний шаг может привести к падению, а толчок — к очень неприятной встрече с транспортом.
</a:t>
            </a:r>
            <a:endParaRPr lang="en-US" sz="1220" dirty="0"/>
          </a:p>
        </p:txBody>
      </p:sp>
      <p:sp>
        <p:nvSpPr>
          <p:cNvPr id="11" name="Text 4"/>
          <p:cNvSpPr txBox="1"/>
          <p:nvPr/>
        </p:nvSpPr>
        <p:spPr>
          <a:xfrm>
            <a:off x="497925" y="4006698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 рядом со взрослым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Младшему школьнику лучше всегда быть рядом с взрослым. Он подскажет, где безопасно стоять, когда двигаться и как не попасть в спешку, которая любит путать ноги.
</a:t>
            </a:r>
            <a:endParaRPr lang="en-US" sz="122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спешка делает поездку опаснее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318500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Пропускает важные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торопится, он чаще не замечает ступеньку, щель или скользкий пол. Из-за этого обычный шаг становится неловким, а поездка — гораздо рискованнее.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1600" y="2227395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Заставляет делать лишнее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спешке хочется бежать, толкаться и хвататься за всё сразу. Но такие действия мешают спокойно войти, сесть или выйти, а ещё легко путают других пассажиров.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3136286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Мешает услышать взрослого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Тот, кто очень спешит, часто не слушает подсказки и делает всё по-своему. А в дороге именно короткая пауза и внимательное слушание помогают избежать ошибки.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4045199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Путает безопасный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дождаться остановки, потом посмотреть по сторонам и только после этого двигаться. Спешка переворачивает этот порядок, а порядок в дороге — это почти суперсила.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600" y="3066545"/>
            <a:ext cx="233700" cy="186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4650" y="1414670"/>
            <a:ext cx="233700" cy="186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37281" y="3057275"/>
            <a:ext cx="128438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пошло не так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Остановись и оцени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стало страшно или заметилась опасность, важно сразу остановиться. Так легче понять, где ты находишься и что делать дальше, не усугубляя ситуацию.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убегай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Убегать, прятаться или толкаться нельзя: так потеряться ещё проще. Лучше оставаться на месте и ждать, пока взрослый найдёт тебя или подойдёт сам.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Позови взрослого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громко и спокойно обратиться за помощью. Взрослый быстрее подскажет, как действовать, и не даст растеряться, даже если вокруг много людей.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 спокойствие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человек быстрее слышит подсказки и делает нужные шаги. Когда паника не мешает, даже неприятная ситуация становится короче и понятнее.
</a:t>
            </a:r>
            <a:endParaRPr lang="en-US" sz="113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взрослые для безопасности детей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всё заранее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дорогой взрослый смотрит ремень, двери, место посадки и путь выхода. Эта короткая проверка помогает избежать лишних сюрпризов ещё до начала поездки.
</a:t>
            </a:r>
            <a:endParaRPr lang="en-US" sz="1342" dirty="0"/>
          </a:p>
        </p:txBody>
      </p:sp>
      <p:sp>
        <p:nvSpPr>
          <p:cNvPr id="10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с посадкой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подсказывает, куда сесть, как пристегнуться и за что держаться. Ребёнку так проще не суетиться и сразу выбрать безопасное положение.
</a:t>
            </a:r>
            <a:endParaRPr lang="en-US" sz="1342" dirty="0"/>
          </a:p>
        </p:txBody>
      </p:sp>
      <p:sp>
        <p:nvSpPr>
          <p:cNvPr id="11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Следят за поведением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начинает отвлекаться, вставать или спешить, взрослый вовремя напомнит о правилах. Спокойное напоминание работает лучше, чем долгие замечания и споры.
</a:t>
            </a:r>
            <a:endParaRPr lang="en-US" sz="1342" dirty="0"/>
          </a:p>
        </p:txBody>
      </p:sp>
      <p:sp>
        <p:nvSpPr>
          <p:cNvPr id="12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хороший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внимательно смотрят на взрослых и часто повторяют их поступки. Когда взрослый сам спокоен, внимателен и аккуратен, ребёнку легче вести себя так же.
</a:t>
            </a:r>
            <a:endParaRPr lang="en-US" sz="134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для любой поездки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Сиди спокойно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любой поездке лучше сидеть или стоять устойчиво, а не бегать по салону. Спокойная поза помогает не упасть, если транспорт вдруг резко затормозит.
</a:t>
            </a:r>
            <a:endParaRPr lang="en-US" sz="1342" dirty="0"/>
          </a:p>
        </p:txBody>
      </p:sp>
      <p:sp>
        <p:nvSpPr>
          <p:cNvPr id="10" name="Text 3"/>
          <p:cNvSpPr txBox="1"/>
          <p:nvPr/>
        </p:nvSpPr>
        <p:spPr>
          <a:xfrm>
            <a:off x="2445608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Держись за опору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Поручень, спинка сиденья или другая надёжная опора помогают сохранить равновесие. Это особенно важно, когда вагон или машина неожиданно меняют скорость.
</a:t>
            </a:r>
            <a:endParaRPr lang="en-US" sz="1342" dirty="0"/>
          </a:p>
        </p:txBody>
      </p:sp>
      <p:sp>
        <p:nvSpPr>
          <p:cNvPr id="11" name="Text 4"/>
          <p:cNvSpPr txBox="1"/>
          <p:nvPr/>
        </p:nvSpPr>
        <p:spPr>
          <a:xfrm>
            <a:off x="4629623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отвлекай взрослых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Водителю, проводнику и сопровождающему нужно внимание. Крики, лишние вопросы и беготня мешают им следить за дорогой и безопасностью всех пассажиров.
</a:t>
            </a:r>
            <a:endParaRPr lang="en-US" sz="1342" dirty="0"/>
          </a:p>
        </p:txBody>
      </p:sp>
      <p:sp>
        <p:nvSpPr>
          <p:cNvPr id="12" name="Text 5"/>
          <p:cNvSpPr txBox="1"/>
          <p:nvPr/>
        </p:nvSpPr>
        <p:spPr>
          <a:xfrm>
            <a:off x="6813651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Знай, куда обратиться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помнить, где стоит взрослый и к кому можно подойти за помощью. Тогда в любой ситуации ребёнок не растеряется и быстрее получит поддержку.
</a:t>
            </a:r>
            <a:endParaRPr lang="en-US" sz="134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безопасной поездки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ребёнку запомнить простые правила и не перепутать их в дороге.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двух пассажирах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Коля едет спокойно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Коля сел рядом с мамой, пристегнулся и сразу убрал рюкзак под ноги. Когда поезд затормозил, он крепко держался и не испугался. Мама похвалила его за то, что он слушал подсказки и не отвлекал других.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торопится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выбежал к двери раньше остальных и хотел первым оказаться на платформе. Он не заметил, как стал слишком близко к краю, и взрослый сразу остановил его. Хорошо, что рядом оказался внимательный сопровождающий.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разных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ребёнок смотрит по сторонам и ждёт очереди, другой бежит и машет руками. Разница видна сразу: первый делает поездку спокойной, а второй создаёт опасную суету вокруг себя.
</a:t>
            </a:r>
            <a:endParaRPr lang="en-US" sz="10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шагов — пристегнуться, сидеть спокойно, смотреть по сторонам, не спешить и слушать взрослого — помогают избежать падений, ударов и испуга в любой поездке.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поведения детей в транспорте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привычек достаточно, чтобы поездка стала заметно безопаснее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простых привычек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и взрослый соблюдают правила каждый раз, поездка становится спокойной и понятной. Ремень, внимание, аккуратность и терпение помогают добраться до цели без лишних приключений.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2026-05-25T18:36:59Z</dcterms:created>
  <dcterms:modified xsi:type="dcterms:W3CDTF">2026-05-25T18:36:59Z</dcterms:modified>
</cp:coreProperties>
</file>