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k/x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пропорциональность, гипербола и её свойства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обратная пропорциональность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величина растёт, а другая уменьшается, связь легко заметить в задачах и в жизни: от скорости и времени до площади и распределения работы. Функция y = k/x помогает увидеть эту зависимость на графике и в таблице значений.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имеет график функции y = k/x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k/x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две ветви образуют гиперболу, а знак и величина k определяют их расположение и удалённость от осей.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для построения гиперболы при k = 6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положительных значений x: (1; 6), (2; 3), (3; 2) и (6; 1). Они показывают, как при росте x значение y постепенно уменьшается.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отрицательных x получаются точки (-1; -6), (-2; -3), (-3; -2) и (-6; -1). Они отражают ту же зависимость, но расположены в других четвертях.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точки, видно: чем больше x по модулю, тем меньше y по модулю. Это удобно для быстрого построения плавной кривой без лишних вычислений.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графике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отмеченным точкам строят две отдельные ветви гиперболы. Они не соединяются между собой и постепенно приближаются к осям координат.
</a:t>
            </a:r>
            <a:endParaRPr lang="en-US" sz="12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функции при k = 4 и k = -4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значения y при одинаковых x для двух разных знаков коэффициента.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модуле x модуль y совпадает, а знак y определяется знаком коэффициента k.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 формуле y = k/x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значения y при росте x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хорошо видно, что уменьшение происходит неравномерно по абсолютной величине, но закономерно по отношению значений.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увеличивается в несколько раз, y уменьшается во столько же раз. Произведение x·y остаётся постоянным.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12/x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графика y = k/x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 таблице значений и свойствам функции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график не пересекает оси координат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21652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 являются асимптотами: ветви приближаются к ним всё ближе, но не пересекают. Именно поэтому график выглядит разорванным на две части.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40891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x тоже недоступна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y = 0, то должно выполняться k/x = 0, но при k ≠ 0 это невозможно. Значит, график не может пройти через ось x.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0125" y="1871450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y недоступна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= 0 формула перестаёт иметь смысл, поэтому на оси y у графика нет точек. Это ограничение связано с самим видом функции, а не с выбором координат.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k &gt; 0: ветви в I и III четвертях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59700" y="1769025"/>
            <a:ext cx="19071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положительный, то x и y всегда имеют одинаковые знаки. Поэтому точки с положительными координатами появляются в I четверти, а с отрицательными — в III.
</a:t>
            </a:r>
            <a:endParaRPr lang="en-US" sz="1093" dirty="0"/>
          </a:p>
        </p:txBody>
      </p:sp>
      <p:sp>
        <p:nvSpPr>
          <p:cNvPr id="11" name="Text 3"/>
          <p:cNvSpPr txBox="1"/>
          <p:nvPr/>
        </p:nvSpPr>
        <p:spPr>
          <a:xfrm>
            <a:off x="3262425" y="1771900"/>
            <a:ext cx="19071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проверить несколько значений таблицы, чтобы увидеть расположение ветвей. Для k &gt; 0 график уходит в правый верхний и левый нижний углы плоскости.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k &lt; 0: ветви во II и IV четвертях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знаки разные
</a:t>
            </a:r>
            <a:pPr algn="l" indent="0" marL="0">
              <a:lnSpc>
                <a:spcPct val="115000"/>
              </a:lnSpc>
              <a:buNone/>
            </a:pPr>
            <a:r>
              <a:rPr lang="en-US" sz="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отрицательный, значения x и y имеют разные знаки. Тогда точки с положительным x получают отрицательный y, а точки с отрицательным x — положительный y. Из-за этого одна ветвь оказывается во II четверти, а другая — в IV.
</a:t>
            </a:r>
            <a:endParaRPr lang="en-US" sz="1035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выглядит на 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тянется к левому верхнему и правому нижнему углам координатной плоскости. Ветви остаются отдельными, но сохраняют ту же форму гиперболы, что и при положительном коэффициенте.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k меняет не саму идею обратной пропорциональности, а только расположение ветвей. Поэтому перед построением графика всегда сначала определяют знак коэффициента, а затем выбирают нужные четверти.
</a:t>
            </a:r>
            <a:endParaRPr lang="en-US" sz="10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533879"/>
            <a:ext cx="3856200" cy="155949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функции y = k/x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при разных знаках коэффициента k.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не входит ни в область определения, ни в область значений; знак k задаёт четверти, а нечётность означает симметрию относительно начала координат.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k/x, определяемые формулой и знаком коэффициента k.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Нечётность и симметрия графика относительно начала координат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точек-«зеркал»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(a; b) лежит на графике, то точка (-a; -b) тоже принадлежит ему. Такие пары удобно искать в таблице значений и использовать при построении.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для противоположных аргументов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любой ненулевой k выполняется f(-x) = -f(x). Это значит, что значение функции меняет знак, когда аргумент меняет знак, а сама зависимость сохраняет общий вид.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можно представить как фигуру, которая совмещается сама с собой после поворота вокруг начала координат. Поэтому обе ветви расположены симметрично и выглядят одинаково.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зависимость — две ветви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Нечётность объясняет, почему гипербола состоит из двух одинаковых частей. Левая и правая ветви не повторяют друг друга по отдельности, а образуют цельный симметричный график.
</a:t>
            </a:r>
            <a:endParaRPr lang="en-US" sz="9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график при разных значениях k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наборе точек видно, как увеличивается удалённость графика от осей при росте |k|.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k, тем выше значения y при одинаковом x и тем дальше ветви гиперболы от координатных осей.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k/x для x = 1, 2, 3, 6.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столько километров составляет произведение скорости на время при постоянном расстоянии.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t = s/v при s = 120 км.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неизменном пути скорость и время связаны обратной пропорциональностью: чем быстрее движение, тем меньше времени требуется.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задачи на площадь прямоугольника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неизменна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площадь прямоугольника фиксирована, то увеличение одной стороны требует уменьшения другой. Иначе произведение сторон изменится, а значит, изменится и площадь фигуры.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пары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площади 24 см² можно подобрать несколько пар: 1 и 24, 2 и 12, 3 и 8, 4 и 6. Все они дают одинаковый результат при умножении.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произведением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сторон удовлетворяет равенству a · b = 24. Это удобно для проверки ответа: достаточно умножить стороны и сравнить результат с заданной площадью.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растёт, другая уменьшается. Значит, между ними существует обратная пропорциональность, а не прямая зависимость или случайный набор чисел.
</a:t>
            </a:r>
            <a:endParaRPr lang="en-US" sz="11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обратную пропорциональность в задаче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зависимость вида y = k/x от других связей между величинами.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функции y = k/x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ошибки легче заметить, если каждый шаг проверять по формуле, таблице значений и расположению ветвей на плоскости.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ошибок — неверная подстановка, игнорирование знака k и смешение гиперболы с прямой.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построении и чтении графика y = k/x.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точки для быстрого построения графика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значений k удобно брать небольшое число целых x и сразу получать точки для обеих ветвей.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нескольких точек с положительными и отрицательными x, чтобы быстро и точно построить гиперболу.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 формуле y = k/x.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210801"/>
            <a:ext cx="254651" cy="2037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9937" y="3057322"/>
            <a:ext cx="219629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9937" y="3927480"/>
            <a:ext cx="219629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ещё встречается обратная зависимость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расстоянии более высокая скорость означает меньшее время в пути. Это один из самых наглядных примеров обратной пропорциональности в повседневных задачах.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работа делится между несколькими людьми, то при увеличении числа исполнителей время выполнения обычно уменьшается. При одинаковой производительности произведение «люди × время» остаётся постоянным.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Упрощённые модели в физике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школьных моделях давление и объём связаны обратной зависимостью. Такие задачи показывают, как одна величина растёт, когда другая уменьшается.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площадь или объём
</a:t>
            </a:r>
            <a:pPr algn="l" indent="0" marL="0">
              <a:lnSpc>
                <a:spcPct val="115000"/>
              </a:lnSpc>
              <a:buNone/>
            </a:pPr>
            <a:r>
              <a:rPr lang="en-US" sz="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площадь фигуры или объём тела фиксированы, то размеры отдельных частей меняются обратно пропорционально. Это помогает быстро находить неизвестную сторону по известному произведению.
</a:t>
            </a:r>
            <a:endParaRPr lang="en-US" sz="8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k/x: формула, график и смысл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k/x показывает, как из постоянного произведения рождается гипербола с двумя ветвями. Понимание её свойств помогает уверенно читать графики и решать задачи.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2026-05-30T00:58:43Z</dcterms:created>
  <dcterms:modified xsi:type="dcterms:W3CDTF">2026-05-30T00:58:43Z</dcterms:modified>
</cp:coreProperties>
</file>