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экосистеме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пищевые связи поддерживают жизнь, энергию и круговорот веществ в экосистемах.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единая система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среду их обитания. Связи между трофическими уровнями определяют устойчивость системы и показывают, почему выпадение одного звена отражается на всех остальных.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пищевые связи важны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цепи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помогает проследить путь вещества и энергии от одного организма к другому. Она показывает, кто служит пищей, а кто получает ресурс дальше.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цепи к сети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отдельные цепи редко существуют изолированно. Они переплетаются в пищевые сети, где один вид может участвовать сразу в нескольких связях.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темы — различить вещество и энергию. Вещество может возвращаться в оборот, а энергия проходит через экосистему и постепенно рассеивается.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увидеть логику всей темы и не смешивать роли организмов в экосистеме.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работает как единая система: одни организмы создают органику, другие передают её дальше, а третьи возвращают вещества в среду.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«Экология»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 экосистеме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органические вещества из неорганических, используя световую энергию. К ним относятся зелёные растения, водоросли и цианобактерии, с которых начинается почти любая цепь питания.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готовую органику, поедая растения или других животных. Их положение в цепи питания зависит от того, чем они питаются.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Порядки потребителей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разных порядков образуют последовательность от растительноядных к хищникам. Каждый следующий уровень получает меньше энергии, чем предыдущий.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мёртвые остатки и отходы до минеральных веществ. Без них вещества не возвращались бы в почву, воду и атмосферу.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цепей питания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цепи дубовые листья служат пищей гусенице, затем энергия переходит к синице и далее к ястребу. Стрелка всегда указывает направление передачи ресурса.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трава становится пищей кузнечика, которого поедает лягушка, а её — уж. Такая последовательность хорошо показывает связь травоядных и хищников.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водоёме фитопланктон потребляет зоопланктон, затем мелкая рыба, а дальше щука. Водные цепи особенно наглядно демонстрируют убывание энергии на каждом уровне.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образуют сеть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один организм связан с несколькими звеньями пищевой сети.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пищевой сети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стрелок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в пищевой сети всегда идут от того, что служит пищей, к тому, кто её потребляет. Это правило позволяет читать схему без путаницы.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основании сети обычно находятся продуценты: именно они создают органическое вещество, на котором держатся все остальные звенья. Без них сеть распадается.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связывают растения с хищниками, а хищники регулируют численность добычи. Так в системе поддерживается относительное равновесие и не возникает перегрузки одного звена.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перекрёстных связей, тем меньше риск, что исчезновение одного вида разрушит всю структуру. Поэтому сеть точнее отражает природную сложность, чем отдельная цепь.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энергия убывает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накапливается в экосистеме: она используется организмами и частично рассеивается в виде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энергии на каждом уровне объясняет, почему хищников всегда меньше, чем организмов нижних уровней.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правила 10% в экологии, школьный уровень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и трофическая пирамиды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отражает не только энергию, но и распределение биомассы между уровнями.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энергии, поэтому верхние звенья всегда зависят от нижних.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общепринятого правила передачи энергии между трофическими уровнями в школьной 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87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pPr algn="l" indent="0" marL="0">
              <a:lnSpc>
                <a:spcPct val="80000"/>
              </a:lnSpc>
              <a:buNone/>
            </a:pPr>
            <a:r>
              <a:rPr lang="en-US" sz="10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среднем переходит на следующий трофический уровень, а не накапливается вверху пищевой цепи.
</a:t>
            </a:r>
            <a:endParaRPr lang="en-US" sz="4873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к следующему трофическому уровню переходит лишь небольшая часть энергии; остальная расходуется на жизнедеятельность и рассеивается. Поэтому верхние уровни пищевой цепи всегда беднее нижних.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Линдемана, «правило 10%»; учебная экология.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 — это в основном грибы и бактерии, которые первыми начинают разложение мёртвых организмов, опавших листьев и отходов. Они используют органику как источник энергии и вещества.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редуцентов расщепляют сложные соединения до более простых. В результате из остатков образуются вода, углекислый газ и минеральные соли, доступные для новых поколений растений.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редуцентов мёртвое органическое вещество накапливалось бы на поверхности и в почве. Экосистема быстро потеряла бы способность возвращать вещества в оборот и поддерживать плодородие.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роли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редуценты замыкают круговорот: они переводят вещества из тел организмов обратно в среду. Это делает возможным повторное использование элементов в цепях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и их 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организмов выполняют разные, но взаимосвязанные функции. Таблица показывает, кто создаёт органическое вещество, кто его потребляет и кто возвращает элементы в 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 создаётся продуцентами, проходит через консументов и снова становится доступным растениям благодаря редуцентам.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трофических уровнях и круговороте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 водоросли поглощают CO2 при фотосинтезе и включают углерод в состав органических веществ — от сахаров до тканей.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среду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дыхании, разложении и сжигании органики углерод снова переходит в атмосферу или воду в виде CO2.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углерод, поедая растения и других животных. Он входит в состав белков, жиров и углеводов их тела.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круг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CO2 снова используется растениями, и цикл повторяется, связывая живую природу, почву, воду и атмосферу.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азота: ключевые звенья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в корнях бобовых и свободноживущие микроорганизмы переводят атмосферный азот в доступные соединения. Без этого шага растения не получили бы важнейший элемент для белков и ДНК.
</a:t>
            </a:r>
            <a:endParaRPr lang="en-US" sz="1491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для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превращает аммоний в нитриты и нитраты. Эти формы азота легко усваиваются корнями и становятся основой для роста листьев, побегов и семян.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входит в состав тканей растений, затем передаётся травоядным и хищникам через пищевые цепи. Так элемент перемещается между живыми организмами.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возвращают азот в почву, а денитрифицирующие бактерии частично выводят его в атмосферу. Благодаря этому цикл остаётся замкнутым и устойчивым.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азота через почву и живые организмы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превращения азота в почве, растениях, животных и бактериях.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воде и кислороде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начинается с испарения с поверхности океанов, рек, почв и листьев. Затем водяной пар конденсируется в атмосфере и возвращается осадками, обеспечивая влагой сушу и водоёмы.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 растении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воду из почвы, а листья снова испаряют её через устьица. Этот процесс поддерживает движение воды по растению и участвует в охлаждении организма.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кислородом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образуется при фотосинтезе и расходуется при дыхании большинства организмов. Чем активнее живые системы, тем заметнее этот обмен между растениями, животными и микробами.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цикла тесно связаны с климатом, состоянием почв и работой экосистем. Нарушение одного звена быстро отражается на остальных процессах.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вмешательство человека меняет систему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убирает сразу несколько звеньев пищевой сети: исчезают места обитания, сокращается число продуцентов и нарушается питание травоядных и хищников. Последствия распространяются по всей экосистеме.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химии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могут снижать численность насекомых и других беспозвоночных, а вместе с ними — птиц и хищников, которые от них зависят. Так уменьшается разнообразие связей.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 водоёмах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меняет состав планктона и ухудшает условия для рыб и водных хищников. Когда исчезает одно звено, вся цепь становится менее устойчивой.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Изъятие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и охота уменьшают популяции быстрее, чем они успевают восстановиться. В результате нарушается равновесие, а круговорот веществ и энергия в системе распределяются иначе.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вещество: главное различие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энергия и вещества ведут себя в экосистеме по-разному: одно проходит через систему, другое постоянно возвращается в оборот.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накапливается бесконечно, а вещества могут многократно использоваться живыми организмами благодаря круговоротам.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потоках энергии и биогеохимических циклах.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образуют сети, где каждый вид важен для устойчивости системы. Энергия проходит через них однократно, а вещества возвращаются благодаря редуцентам и круговоротам, поддерживая жизнь экосистем.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2026-07-26T10:01:53Z</dcterms:created>
  <dcterms:modified xsi:type="dcterms:W3CDTF">2026-07-26T10:01:53Z</dcterms:modified>
</cp:coreProperties>
</file>