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628200"/>
            <a:ext cx="5418900" cy="155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экология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38750"/>
            <a:ext cx="3922800" cy="14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помогает понять, как живёт и дружит природа.
</a:t>
            </a:r>
            <a:endParaRPr lang="en-US" sz="11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270000"/>
            <a:ext cx="51393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экология важна на уроке окружающего мира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помогает заметить, как устроен мир вокруг нас: от школьного двора до леса. Она учит видеть, что даже мусор и дым могут вредить природе и людям.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 связи в природе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свет и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свет и почва нужны растениям для роста. Если чего-то не хватает, растения слабеют, а вместе с ними меняются условия жизни и для других обитателей.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остатки растений и животных. Благодаря им вещества возвращаются в почву и снова становятся полезными для новых живых организмов.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заметны всем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часть природы страдает, это отражается на других. В природе нет лишних звеньев: всё связано, и каждое изменение имеет последствия.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пищу и кислород, а животные помогают распространять семена. Так в природе всё поддерживает друг друга, словно большая дружная команда.
</a:t>
            </a:r>
            <a:endParaRPr lang="en-US" sz="13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часть природы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Окружающий мир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парк, река, лес и школьный сад — это не просто красивые места. Это части окружающей среды, которые влияют на здоровье и настроение людей.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мусорит, ломает ветки или шумит в лесу, он мешает и растениям, и животным. А если бережёт природу, ей становится легче.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без лишнего шума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в парке видно, что человек и природа могут жить рядом спокойно. Чистая дорожка, деревья и птицы — хорошая подсказка для добрых дел.
</a:t>
            </a:r>
            <a:endParaRPr lang="en-US" sz="120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зависим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дышит воздухом, пьёт воду и ест то, что даёт природа. Без чистой среды жить трудно, даже если очень этого не хочется.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живым существам для жизни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84" y="1125950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всем живым существам. Чистый воздух помогает дышать людям и животным, а растениям — расти и оставаться крепкими.
</a:t>
            </a:r>
            <a:endParaRPr lang="en-US" sz="1146" dirty="0"/>
          </a:p>
        </p:txBody>
      </p:sp>
      <p:sp>
        <p:nvSpPr>
          <p:cNvPr id="12" name="Text 3"/>
          <p:cNvSpPr txBox="1"/>
          <p:nvPr/>
        </p:nvSpPr>
        <p:spPr>
          <a:xfrm>
            <a:off x="510984" y="1878316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 питья, роста и жизни. Без неё не могут обойтись ни люди, ни животные, ни растения, поэтому чистые реки и ручьи особенно важны.
</a:t>
            </a:r>
            <a:endParaRPr lang="en-US" sz="1146" dirty="0"/>
          </a:p>
        </p:txBody>
      </p:sp>
      <p:sp>
        <p:nvSpPr>
          <p:cNvPr id="13" name="Text 4"/>
          <p:cNvSpPr txBox="1"/>
          <p:nvPr/>
        </p:nvSpPr>
        <p:spPr>
          <a:xfrm>
            <a:off x="510984" y="2630681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даёт растениям силу для роста. Благодаря солнечному свету они могут развиваться, а потом кормить животных и людей.
</a:t>
            </a:r>
            <a:endParaRPr lang="en-US" sz="1225" dirty="0"/>
          </a:p>
        </p:txBody>
      </p:sp>
      <p:sp>
        <p:nvSpPr>
          <p:cNvPr id="14" name="Text 5"/>
          <p:cNvSpPr txBox="1"/>
          <p:nvPr/>
        </p:nvSpPr>
        <p:spPr>
          <a:xfrm>
            <a:off x="510984" y="3383034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помогает живым существам чувствовать себя хорошо и не замерзать. Когда слишком холодно или слишком жарко, многим видам становится труднее жить.
</a:t>
            </a:r>
            <a:endParaRPr lang="en-US" sz="1146" dirty="0"/>
          </a:p>
        </p:txBody>
      </p:sp>
      <p:sp>
        <p:nvSpPr>
          <p:cNvPr id="15" name="Text 6"/>
          <p:cNvSpPr txBox="1"/>
          <p:nvPr/>
        </p:nvSpPr>
        <p:spPr>
          <a:xfrm>
            <a:off x="510984" y="4135407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нужна всем, а растения получают питание из почвы. Если почва загрязнена, растения растут хуже, и это сразу сказывается на всей природе.
</a:t>
            </a:r>
            <a:endParaRPr lang="en-US" sz="11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общий дом разных жителей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Экосистемой может быть лес, луг, пруд или даже школьный двор. В каждом месте свои условия, и они подходят не всем одинаково.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соседей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экосистемы зависят друг от друга. Одни дают пищу, другие переносят семена, а третьи возвращают вещества в почву. Получается настоящая природная круговая команда.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экосистеме становится слишком сухо, грязно или шумно, её обитателям труднее жить. Поэтому важно беречь условия, в которых живёт природа.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экосистеме рядом живут растения, животные, грибы и маленькие организмы. У каждого свой важный труд, и без него общий дом не будет работать как надо.
</a:t>
            </a:r>
            <a:endParaRPr lang="en-US" sz="13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природная цепочка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энергия Солнца и вещества переходят от одного звена природы к другому.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504910"/>
            <a:ext cx="242100" cy="193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7375" y="1473000"/>
            <a:ext cx="1719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53685"/>
            <a:ext cx="242100" cy="19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экология важна для людей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дышать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чище и в нём меньше дыма, людям легче дышать и гулять. Это особенно важно для детей, ведь свежий воздух помогает чувствовать себя бодрее.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и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помогает сохранять почву и урожай. Когда земля не засорена, растения растут лучше, а у людей есть больше полезной пищи.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реки и озёра нужны людям, животным и растениям. Вода должна быть пригодной для жизни, а не похожей на грязный суп после дождя.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лес не засорять и не ломать, в нём остаются птицы, белки и другие животные. Им нужен спокойный дом, а не шумная свалка.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экологические проблемы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026827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от машин и заводов делает воздух тяжелее и грязнее. Из-за этого людям труднее дышать, а растения и животные тоже чувствуют вред.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3783658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реки и озёра попадают отходы, вода становится опасной для жизни. Рыбам, ракам и другим обитателям становится всё труднее выживать.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5540471" y="1579421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вырубать леса слишком быстро, животные теряют дом, а растения — место для роста. Лесу нужно много времени, чтобы снова стать сильным.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72973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и животные исчезают, если им не хватает чистой воды, лесов и спокойных мест. Тогда природа становится беднее и скучнее, как без любимой игрушки.
</a:t>
            </a:r>
            <a:endParaRPr lang="en-US" sz="1122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Брошенные бутылки, пакеты и упаковки портят дворы, парки и берега рек. Мусор разлагается долго, а животные могут запутаться в нём или принять его за еду.
</a:t>
            </a:r>
            <a:endParaRPr lang="en-US" sz="11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раздельный сбор и переработка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Бумагу, пластик, стекло и металл нужно складывать в разные контейнеры. Так отходы не смешиваются, и их легче отправить на переработку.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становится новым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помогает делать новые вещи из использованных материалов. Это полезно, потому что меньше мусора отправляется на свалки.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материалы используют повторно, нужно меньше брать у природы древесины, нефти, металлов и других ресурсов. Природа получает небольшую передышку.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привычку полезной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сортировать отходы дома и в школе, это быстро становится обычным делом. А обычное доброе дело, как известно, любит повторение.
</a:t>
            </a:r>
            <a:endParaRPr lang="en-US" sz="11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экономить воду, свет и бумагу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Гасите лишний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выходить из комнаты и выключать лампу, расходуется меньше электричества. Так мы экономим энергию и уменьшаем нагрузку на природу, которая нужна для её получения.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бумагу разумно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можно писать с двух сторон, а черновики не выбрасывать слишком рано. Чем меньше бумаги уходит зря, тем меньше деревьев приходится рубить для новых тетрадей и книг.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простые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начинается не с больших подвигов, а с обычных дел дома и в школе. Такие маленькие шаги кажутся незаметными, но вместе они очень сильно помогают природе.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Закрывайте кран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не течёт зря, её хватает дольше для людей, животных и растений. Даже несколько секунд экономии каждый день помогают беречь полезный природный ресурс и не тратить его впустую.
</a:t>
            </a:r>
            <a:endParaRPr lang="en-US" sz="12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экологично каждый день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простым действиям, которые помогают беречь природу дома, в школе и на улице.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просит помощи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живёт в лесах Дальнего Востока и нуждается в больших, спокойных территориях. Если леса вырубают или тревожат слишком часто, ему становится труднее охотиться и растить тигрят. Поэтому охрана леса помогает сохранить этого редкого хищника.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журавль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журавль — очень редкая птица, которая любит тихие болота и влажные места. Ей нужны чистая вода и безопасные гнёзда. Когда люди берегут такие места, у птицы появляется шанс вернуться и вырастить птенцов.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живёт высоко в горах и почти не встречается людям. Ему мешают шум, охота и исчезновение добычи. Чтобы редкий зверь не исчез, важно сохранять горные территории и не нарушать жизнь дикой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создаются, чтобы животные, растения и редкие места были в безопасности. Здесь природу стараются не тревожить и наблюдают за ней особенно бережно.
</a:t>
            </a:r>
            <a:endParaRPr lang="en-US" sz="1213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местах нельзя шуметь, мусорить, ломать растения или мешать животным. Эти правила нужны, чтобы лес, озеро или горы оставались здоровыми и красивыми.
</a:t>
            </a:r>
            <a:endParaRPr lang="en-US" sz="1325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есть Байкальский заповедник, Кроноцкий заповедник и национальный парк «Лосиный Остров». В каждом из них природа охраняется по-своему, но цель одна — сохранить её.
</a:t>
            </a:r>
            <a:endParaRPr lang="en-US" sz="1258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приходит в заповедник как аккуратный гость, он учится любить и понимать природу. После такой прогулки хочется беречь лес ещё сильнее.
</a:t>
            </a:r>
            <a:endParaRPr lang="en-US" sz="13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в городе и в деревне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сквер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природу можно увидеть в скверах, парках и аллеях. Деревья дают тень, а чистый транспорт и раздельный сбор мусора помогают воздуху и улицам оставаться приятными для прогулок.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простор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особенно важны чистые реки, поля и огороды. Если не использовать лишнюю химию и беречь воду, земля остаётся плодородной, а вокруг живут птицы, насекомые и другие помощники природы.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мусора к чистой территории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происходит с отходами, если их собирать и отправлять в правильное место.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406" y="1805075"/>
            <a:ext cx="225938" cy="3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1080" y="1805075"/>
            <a:ext cx="316313" cy="36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8348" y="1805075"/>
            <a:ext cx="361500" cy="36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0409" y="1818225"/>
            <a:ext cx="377100" cy="3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8070" y="1805075"/>
            <a:ext cx="361500" cy="361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привычки школьника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Многоразовая бутылка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Свою бутылку удобно брать в школу и на прогулку. Так не нужно каждый раз покупать одноразовые ёмкости, а лишнего мусора становится меньше.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2020687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учебники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обложки и бережное обращение помогают учебникам служить дольше. Когда книги сохраняются в хорошем виде, меньше бумаги уходит на новые.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3760550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макулатуру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Газеты, старые тетради и ненужные листы можно сдавать отдельно. Из них получают новый материал, а деревья в лесу дышат чуть спокойнее.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5500412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Убираться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класса и двора показывает, что чистота начинается с нас самих. Когда все работают дружно, место вокруг быстро становится аккуратным и приятным.
</a:t>
            </a:r>
            <a:endParaRPr lang="en-US" sz="1077" dirty="0"/>
          </a:p>
        </p:txBody>
      </p:sp>
      <p:sp>
        <p:nvSpPr>
          <p:cNvPr id="14" name="Text 6"/>
          <p:cNvSpPr txBox="1"/>
          <p:nvPr/>
        </p:nvSpPr>
        <p:spPr>
          <a:xfrm>
            <a:off x="7240274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птицам зимой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можно сделать кормушку и насыпать подходящий корм. Птицам легче пережить холод, а школьник учится замечать, что даже маленькая забота очень важна.
</a:t>
            </a:r>
            <a:endParaRPr lang="en-US" sz="10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начинается с маленьких дел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438" y="14004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поступок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простое действие, например выключить свет или поднять бумажку с земли, уже приносит пользу. Природа любит аккуратных помощников, даже самых маленьких.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3173547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людей — большой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каждый человек сделает немного, вместе получится заметная перемена. Чистый двор, ухоженный парк и сохранённое дерево появляются именно из таких маленьких шагов.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071658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вместе приятно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сажают растения или убирают территорию, работа превращается в доброе общее дело. Потом особенно радостно смотреть на красивый результат и думать: «Это сделали мы!»
</a:t>
            </a:r>
            <a:endParaRPr lang="en-US" sz="12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природу нужно беречь всегда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пользуемся воздухом, водой, едой и теплом природы. Без неё человеку было бы трудно жить, поэтому забота о ней нужна постоянно.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забыть о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мусорят, ломают ветки и загрязняют воду, страдают животные, растения и люди. Природа отвечает нам не капризом, а проблемами.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на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беречь Землю сегодня, завтра останутся чистые реки, зелёные леса и здоровые города. Тогда природа будет радовать и нас, и тех, кто придёт после нас.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об экологии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учит дружить с природой и замечать, как важны наши поступки. Чем бережнее мы относимся к Земле, тем чище, безопаснее и добрее становится жизнь вокруг нас.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2026-05-26T03:08:21Z</dcterms:created>
  <dcterms:modified xsi:type="dcterms:W3CDTF">2026-05-26T03:08:21Z</dcterms:modified>
</cp:coreProperties>
</file>