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формирования здорового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ежедневными привычками.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ЗОЖ особенно важен в 10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организм подростка быстро меняется, а учебная нагрузка возрастает. Именно поэтому режим дня, питание, сон и движение напрямую влияют на самочувствие, внимание, выносливость и устойчивость к стрессу.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здорового образа жизни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питание, достаточная физическая активность и соблюдение режима труда и отдыха обеспечивают организму энергию, восстановление и устойчивую работоспособность в течение дня.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личная гигиена поддерживают иммунитет, концентрацию внимания и профилактику заболеваний, а также помогают сохранять привычный ритм жизни без перегрузок.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Психоэмоциональное благополучие важно не меньше, чем физическое состояние: умение справляться со стрессом снижает утомляемость, раздражительность и риск срывов в учебе.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 завершает систему ЗОЖ, потому что именно ежедневные решения постепенно формируют здоровье, а не разовые усилия.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как основа энергии и роста
</a:t>
            </a:r>
            <a:endParaRPr lang="en-US" sz="2499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режим питания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включиться в учебный день, а регулярные приемы пищи поддерживают стабильный уровень энергии. Разнообразие продуктов делает рацион более полноценным и помогает организму расти без дефицитов.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количество сладких напитков, фастфуда и очень соленых продуктов ухудшает самочувствие и способствует колебаниям энергии. Умеренные порции и продуманный выбор еды работают надежнее, чем случайные ограничения.
</a:t>
            </a:r>
            <a:endParaRPr lang="en-US" sz="1392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подростковому рациону
</a:t>
            </a:r>
            <a:endParaRPr lang="en-US" sz="1319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рацион подростка по основным группам продуктов
</a:t>
            </a:r>
            <a:endParaRPr lang="en-US" sz="203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структура рациона важнее жестких ограничений: она помогает сохранить работоспособность, не перегружая организм.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должны составлять продукты ежедневного питания, а сладости — оставаться небольшой частью меню.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схема, составленная по принципам рационального питания подростков; ориентир на общие рекомендации ВОЗ по здоровому питанию.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режима питания школьника в течение дня
</a:t>
            </a:r>
            <a:endParaRPr lang="en-US" sz="252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график помогает распределить нагрузку на организм и избежать переедания вечером.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интервалы между приемами пищи поддерживают энергию и помогают сохранять учебную работоспособность.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режима питания школьника, составленная по принципам регулярного питания.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умеренной или интенсивной активности рекомендуется подросткам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минимум помогает поддерживать выносливость, осанку и эмоциональное равновесие, если движение становится привычной частью дня.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Всемирной организации здравоохранения по физической активности для детей и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разных видов двигательной активности в течение недели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нагрузка делает занятия безопаснее: разные форматы движения по-разному включают мышцы, суставы и координацию.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сидячего времени должна быть ниже доли активных занятий, иначе растет риск утомляемости и снижения тонуса.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недельная схема, основанная на принципах разнообразной физической активности и снижении малоподвижности.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откладывает сон еще на полчаса, потом на час, и утро начинается с тяжести в голове. На следующий день труднее удерживать внимание на уроках, а привычные задания кажутся заметно сложнее. Так вечерний экран незаметно превращается в утреннюю усталость.
</a:t>
            </a:r>
            <a:endParaRPr lang="en-US" sz="1072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вечер затягивается из-за телефона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время отхода ко сну остается примерно одинаковым, организм быстрее настраивается на отдых. Тихая подготовка к ночи, отказ от перегрузки вечером и отсутствие яркого экрана помогают заснуть глубже. Утром легче проснуться без раздражения и рассеянности.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спокойная ночь без спешки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фактор восстановления организма
</a:t>
            </a:r>
            <a:endParaRPr lang="en-US" sz="2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полезного режима 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действий, поддерживающих работоспособность, восстановление и дисциплину.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инфекций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Мытье рук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мытье рук после улицы, перед едой и после контакта с общими поверхностями снижает передачу вирусов и бактерий, а также помогает предотвратить кишечные и респираторные инфекции.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полостью рта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зубов, использование личной зубной щетки и своевременный уход за полостью рта уменьшают риск кариеса, воспалений десен и неприятного запаха, поддерживая общее самочувствие.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тела и одежды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смена белья, чистая одежда, уход за ногтями и регулярный душ помогают поддерживать кожу в нормальном состоянии и снижают вероятность кожных заболеваний и раздражений.
</a:t>
            </a:r>
            <a:endParaRPr lang="en-US" sz="114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бытовая гигиена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комнаты, отдельные полотенце, посуда и расческа, а также порядок в помещении уменьшают распространение инфекции и формируют безопасную культуру повседневной жизни.
</a:t>
            </a:r>
            <a:endParaRPr lang="en-US" sz="11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привычки и профилактический эффект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регулярные, короткие и простые действия; именно систематичность, а не редкие усилия, обеспечивает устойчивую профилактику.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санитарно-гигиенические рекомендации для подростков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ежедневные действия помогают снизить риск заболеваний и поддерживать самочувствие на стабильном уровне.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 для подростка
</a:t>
            </a:r>
            <a:endParaRPr lang="en-US" sz="240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вейпы и алкоголь быстро подрывают здоровье подростка: организм в период роста особенно чувствителен к токсическим веществам, а формирование зависимости может начаться значительно раньше, чем кажется.
</a:t>
            </a:r>
            <a:endParaRPr lang="en-US" sz="1481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 и другие стимуляторы перегружают нервную и сердечно-сосудистую системы, нарушают сон, повышают раздражительность и создают ощущение кратковременной бодрости ценой последующего спада.
</a:t>
            </a:r>
            <a:endParaRPr lang="en-US" sz="1489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эпизодическое употребление ухудшает внимание, память и учебную мотивацию, а также повышает вероятность рискованного поведения, конфликтов и травм в ситуациях, где требуется самоконтроль.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вредных привычек начинается с умения отказаться от опасных предложений, выбирать безопасное окружение и понимать, что личная безопасность включает ответственность за повседневные решения.
</a:t>
            </a:r>
            <a:endParaRPr lang="en-US" sz="142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мешающие здоровому образу жизни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действует одновременно, тем труднее сохранять стабильный режим и высокую работоспособность в течение учебной недели.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проблема — не отдельный фактор, а их сочетание: снижение одного риска часто требует одновременной корректировки нескольких привычек.
</a:t>
            </a:r>
            <a:endParaRPr lang="en-US" sz="1538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факторов риска, отраженных в школьном курсе ОБЗР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и стрессоустойчивость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благополучие влияет на способность учиться, общаться и принимать решения. При хроническом стрессе быстрее накапливаются усталость, тревожность и раздражительность, поэтому важны режим и саморегуляция.
</a:t>
            </a:r>
            <a:endParaRPr lang="en-US" sz="1217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помогают чередование нагрузки и отдыха, физическая активность, достаточный сон и умение обсуждать трудности со взрослыми. Эти привычки снижают внутреннее напряжение и поддерживают концентрацию внимания.
</a:t>
            </a:r>
            <a:endParaRPr lang="en-US" sz="128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значима поддержка семьи, класса и школы: уважительная атмосфера, понятные требования и возможность обратиться за помощью уменьшают эмоциональное давление и повышают устойчивость к стрессу.
</a:t>
            </a:r>
            <a:endParaRPr lang="en-US" sz="1377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полезная привычка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 выбора цели до устойчивого повторения в повседневной жизни.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гигиена и экранное время
</a:t>
            </a:r>
            <a:endParaRPr lang="en-US" sz="2566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 со смартфоном и компьютером сокращает двигательную активность, перегружает зрение и часто смещает время сна. Регулярные паузы помогают сохранить внимание и уменьшают общее утомление.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ограничивать экраны перед сном, отключать лишние уведомления и чередовать онлайн- и офлайн-деятельность. Такой подход поддерживает осанку, качество отдыха и способность сосредотачиваться на учебе.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ключевых факторов здорового образа жизни
</a:t>
            </a:r>
            <a:endParaRPr lang="en-US" sz="218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шкале помогает увидеть не только слабые места, но и привычки, которые уже работают как ресурс для поддержания здоровья.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значения по одному-двум пунктам могут снижать общий результат даже при хорошем уровне остальных привычек; приоритет — самые слабые звенья.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учащегося на основе критериев ЗОЖ, рекомендованных в школьном курсе ОБЗР
</a:t>
            </a:r>
            <a:endParaRPr lang="en-US" sz="121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ЗОЖ на неделю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перевести общие намерения в конкретные действия, сроки и измеримые результаты.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сформулирована цель, тем легче контролировать выполнение и сохранять мотивацию без лишнего самообмана.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недельный план на основе принципов рационального режима дня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начинается с повторяемых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складывается не из единичных усилий, а из последовательных повседневных выборов. Именно они определяют самочувствие, учебную работоспособность, устойчивость к рискам и качество будущего.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2026-05-21T05:26:43Z</dcterms:created>
  <dcterms:modified xsi:type="dcterms:W3CDTF">2026-05-21T05:26:43Z</dcterms:modified>
</cp:coreProperties>
</file>