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«Борис Годунов»: история, власть и народ в трагедии Пушкина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Смуты, где власть, совесть и голос народа решают судьбу страны.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показал Смутное время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обращается к русской истории начала XVII века и показывает, как смена власти, слухи и народные настроения меняют ход событий. Трагедия соединяет исторические факты и живую драму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события, лежащие в основе сюжета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Фёдора Иоанновича Земский собор выбрал Бориса Годунова. Так страна получила нового царя, но вместе с ним — и новые сомнения в законности власти.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людей оставалась загадка гибели царевича Дмитрия в Угличе. Эта история породила слухи, которые не исчезли и стали основой для недоверия к правителю.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этих событий появляется Самозванец, выдающий себя за спасшегося наследника. Так личная история превращается в политический кризис и угрозу государству.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трагедии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героев помогает увидеть их место в историческом конфликте.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связан с властью, Пимен — с правдой прошлого, а народ показывает, как общественное мнение влияет на историю.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«Борис Годунов»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как правитель и трагический герой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государственный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умеет управлять страной и понимает цену порядка. Он действует осторожно, думает о государстве и старается удержать власть от распада.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подозрение в гибели царевича Дмитрия не даёт ему покоя. Внешне он остаётся царём, а внутренне всё сильнее чувствует страх и вину.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трагедии: свидетель истории и её участник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 разговоры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быстро подхватывают новости и домыслы. Слухи становятся для народа способом понять, что происходит, даже если правда остаётся неясной.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беды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живёт в тяжёлых условиях и остро чувствует перемены. Бедствия делают людей особенно уязвимыми и усиливают недовольство властью.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и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всегда действуют уверенно. Они ждут, кто окажется сильнее, и потому легко переходят от страха к поддержке нового претендента.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как знак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молчание народа говорит не меньше слов. Оно показывает растерянность, усталость и отсутствие доверия к тем, кто управляет страной.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Григория Отрепьева к образу Самозванца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превращения монаха Григория в претендента на престол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Пимен и тема исторической памяти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Пимен спокойно и точно рассказывает о прошлом. Он не спешит судить людей, а старается сохранить факты, чтобы история не превратилась в набор слухов.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летописец, Пимен напоминает, что память важнее выгодной версии событий. Его труд помогает отличать правду от домыслов и политических игр.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Пимена противопоставлен суете при дворе и появлению Самозванца. Через него Пушкин показывает, что без памяти народ легко теряет опору в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сюжета по ходу трагедии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события быстро поднимают драматизм от тревоги к открытому кризису.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сомнения в власти, тем выше напряжение; именно недоверие становится главным двигателем сюжета.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«Борис Годунов»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будучи царём, Борис не может избавиться от внутреннего страха. Одно подозрение становится для него тяжелее власти и разрушает душевное равновесие.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«Борис Годунов»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неотступная мысль о смерти царевича лишает Бориса покоя.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монастырь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как центр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в трагедии замкнут и тревожен: здесь решаются судьбы страны, но за стенами чувствуется страх. Власть кажется далёкой от обычной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площадь как пространство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показывает движение истории, а площадь — живой голос людей. На этих пространствах особенно заметны слухи, ожидания и перемены, которые влияют на ход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453445"/>
            <a:ext cx="8612400" cy="146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 и Самозванец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главных фигур помогает увидеть их разный путь к власти.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связан с законной властью и ответственностью, а Самозванец — с обманом и политической нестабильностью. Их столкновение показывает, как по-разному можно прийти к власти и чем это оборачивается.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трагедия «Борис Годунов»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6804" y="1584846"/>
            <a:ext cx="409492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сцены трагедии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у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в Кремле раскрывают напряжение при дворе. Здесь особенно заметны страх перед потерей власти и недоверие, которое постепенно разъедает государственный порядок изнутри.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Пимен-летописец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монастыре звучит спокойный голос памяти. Пимен не спорит и не торопится, но именно его рассказ помогает понять, как прошлое становится частью настоящего.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Самозванца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с Григорием Отрепьевым показывают, как ложная личность может стать политической силой. Он опирается на слухи, ожидания и слабость государства.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сцены делают историю ощутимой и живой. В них слышны голод, тревога и растерянность, поэтому становится ясно, что судьба страны зависит не только от царей.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влияет на ход событий сильнее всего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власть, но и скрытые источники движения сюжета: память, страх, ожидания и политические слухи.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воздействия связаны с Борисом и народом. Именно их решения и настроение определяют, устоит ли государственный порядок.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«Борис Годунов»; анализ ролей персонажей в развитии сюжета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трагедии: историческая речь и живые реплики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использует старинные слова и книжные обороты, чтобы передать атмосферу Руси начала XVII века. Из-за этого речь звучит исторически достоверно и торжественно.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и резкие ответы делают сцены напряжёнными и живыми. Герои говорят не одинаково: каждый узнаётся по своей интонации, характеру и положению.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сочетаются летописная манера и обычная разговорная речь. Благодаря этому трагедия одновременно напоминает историческую хронику и понятную современному читателю драму.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пустеет первой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идут усталые люди, вокруг снег и серое небо. Движение кажется медленным и тяжёлым, как сама жизнь в Смутное время. В такой картине чувствуется холод, одиночество и неуверенность в завтрашнем дне.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где слышны тревожные голоса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собираются люди, обсуждают слухи и ждут новостей. Толпа не выглядит единой: каждый боится за себя и по-своему понимает происходящее. Так в трагедии передаётся настроение страны, потерявшей устойчивость.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Кремль над неспокойной страной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виден как символ власти, но не как её победа. Над ним словно висит тяжёлое молчание, а вокруг ощущается напряжение. Этот образ помогает увидеть Россию как государство, которому трудно сохранить порядок.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годы Смуты: три взгляда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Смуты в трагедии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политическая неустойчивость рождает слухи и усиливает кризис доверия.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трагедия Пушкина остаётся важной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ложь и страх способны изменить судьбу целой страны не меньше, чем оружие. История становится уроком о цене политической неустойчивости.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рождаются слухи и почему люди часто доверяют им быстрее, чем проверенным фактам. Это актуально и сегодня, когда важны критическое мышление и осторожность.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задаёт вопросы о сильной власти и её границах. Пушкин показывает, что одного трона недостаточно: нужны справедливость, ответственность и доверие общества.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прошлого и настоящего делает пьесу особенно значимой. Память о событиях помогает лучше понимать, почему государство может укрепляться или, наоборот, ослабевать.
</a:t>
            </a:r>
            <a:endParaRPr lang="en-US" sz="8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трагедии: от избрания Бориса к финальному кризису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линии сюжета развиваются неравномерно: монастырские сцены, разговоры бояр и народные эпизоды постепенно подводят действие к столкновению сил.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вместе с сомнениями в законности власти. Кульминация связана с усилением Самозванца, а финал оставляет ощущение исторического перелома.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«Борис Годунов»; композиционный анализ трагедии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держится не только на силе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«Борис Годунов» напоминает: трон можно получить, но доверие и спокойствие не даются автоматически. Пушкин показывает, что без правды, памяти и справедливости власть становится неустойчивой.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2026-05-22T20:48:25Z</dcterms:created>
  <dcterms:modified xsi:type="dcterms:W3CDTF">2026-05-22T20:48:25Z</dcterms:modified>
</cp:coreProperties>
</file>