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Колболу сöстöр: слова, которые собираются из частей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знакомых слов рождаются новые названия?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колболу сöстöр в 3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сказках, загадках и учебных текстах. Они помогают быстро и точно назвать предмет, признак или действие, а ещё показывают, как язык умеет собирать новое значение из знакомых частей.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колболу сöстöр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Колболу сöстöр — это составные слова, которые образуются из двух или более частей. Вместе они называют одно понятие и читаются как единое слово.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способ есть и в русском языке: например, лесоруб или бело-синий. Разные части соединяются и создают новый, общий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такого слова вносит свой смысл. Одна может называть предмет, другая — его признак, место, связь между людьми или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собирается из частей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колболу сöстöр части не стоят отдельно. Они помогают друг другу и вместе дают новое название. Слово становится точным и 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дополняет другую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это как две детали пазла. Они подходят друг к другу по смыслу и соединяются в одно целое без лишних кусочков.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пазл из двух деталей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составного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Колболу сöстöр воспринимается как одно слово, даже если внутри у него несколько частей. Важно не только смотреть на буквы, но и понимать общий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и работает в речи как единое целое, а не как набор отдельных слов, это сильный признак колболу сöстöр.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такого слова не всегда угадывается простым сложением частей. Иногда вместе они называют предмет, цвет, место, родство или действие совсем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колболу сöстöр в тексте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 общий смысл. Если две части вместе называют одно понятие, перед вами, скорее всего, составное слово, а не случайное сочетание.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прочитать слово вслух. Если оно звучит слитно и не распадается на отдельные кусочки, его легче узнать в тексте.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задать вопрос к слову. Если оно отвечает на один вопрос и понимается как единое целое, это хороший знак для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слово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знакомые части соединяются в одно новое название.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колболу сöстöр по значению
</a:t>
            </a:r>
            <a:endParaRPr lang="en-US" sz="3082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составные слова называют членов семьи и близких людей. Такие слова особенно понятны детям, потому что связаны с повседневной жизнью и важными отношениями.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людях и родстве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которые передают действие, перемещение или способ что-то делать. Они нужны там, где важно сказать коротко, ясно и без лишних повторов.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действии и движении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колболу сöстöр описывают цвет, растения, деревья, погоду или особенности предметов. Они делают речь точной и помогают быстро представить картину.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природе и признаках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такие слова помогают называть родственные отношения коротко и понятно. Ребёнок слышит их дома, на уроке и в разговоре с близкими.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составные слова часто встречаются в названиях растений, птиц, деревьев и явлений погоды. Они сразу подсказывают, о чём идёт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одежде и школьных вещах такие слова тоже полезны. Одним словом можно назвать знакомый предмет без длинного объяснения и лишних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стихах они звучат особенно удачно. Короткое составное слово помогает тексту быть точным, образным и легко запоминающимся.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колболу сöстöр помогают речи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короче: вместо длинного объяснения можно использовать одно точное слово. Это удобно и для разговора, и для чтения, и для письма.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замечать составные слова, ему проще понимать новые тексты. Язык начинает работать как умный конструктор, а не как набор случайных деталей.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избегать повторов. Речь звучит аккуратнее, понятнее и красивее, а слушателю легче быстро уловить смысл сказанного.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природе и вокруг нас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составные слова часто называют то, что видно сразу: дерево, птицу, цветок или время года. Когда ребёнок слышит такое слово, он легко представляет картинку. Язык будто ставит аккуратную подпись под каждым предметом.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говорит коротко и точно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помогают быстро сказать, какая стоит погода: светит ли солнце, дует ли ветер, падает ли снег. Такие слова удобно произносить в разговоре и в учебнике. Они делают описание ясным и живым, без длинных объяснений.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которую легко описать одним словом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слова встречаются чаще всего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колболу сöстöр помогают спрятать подсказку в короткой и меткой форме. Одно точное слово делает текст понятным, но не слишком простым, поэтому отгадывать становится интереснее.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такие слова поддерживают ритм и запоминаемость. Короткая форма звучит складно, а значение остаётся ёмким, поэтому пословица легко ложится в память.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составные слова нужны для образности. Они помогают поэту назвать предмет или явление так, чтобы строка звучала красиво, а смысл был ярким и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колболу сöстöр ускоряют понимание темы. Ребёнок читает одно слово и сразу получает нужное значение, не тратя время на длинное объяснение.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слово и словосочетание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слова можно свободно переставить местами, значит, это чаще всего обычное словосочетание. У колболу сöстöр порядок частей обычно устойчивый, потому что они работают вместе.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 простая: если между частями можно вставить другое слово без потери смысла, это скорее не составное слово. У колболу сöстöр такая «проверка на разборку» обычно не проходит.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— общий смысл. В составном слове части соединяются в одно значение, а не живут отдельно. Поэтому важно спрашивать: называют ли они одно понятие, а не два разных.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новое слово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 частям понять, является ли слово колболу сöстöр.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у школьников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колболу сöстöр просто парой слов рядом. Но если у них нет общего значения, перед нами обычное сочетание, а не одно новое слово.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пытаться изменить одну часть, не проверив, сохраняется ли значение. У составного слова части связаны крепко, поэтому замена часто ломает весь смысл.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только на отдельные части и забывать про смысл целиком. Тогда слово кажется знакомым, но его значение ускользает, словно мячик на перемене.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семье и близких людях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колболу сöстöр есть слова, которые называют родственников и близких людей. Такие примеры особенно понятны детям, потому что они связаны с семьёй, домом и повседневной жизнью.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представить семейный круг или простую схему родства. Тогда видно, как язык бережно объединяет знакомые части в точные названия для самых близких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темы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знакомые части слова и понимает, что перед ним не случайный набор букв, а осмысленное соединение.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узнавание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 становятся точнее, а новые составные слова в заданиях распознаются быстрее и спокойнее.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уверенность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отдельных частей складывается общее значение, и незнакомое слово становится понятнее без лишних догадок.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понимание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правильному чтению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ребёнок узнаёт и использует колболу сöстöр.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 по теме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Колболу сöстöр показывают, как из знакомых частей рождается новое значение. Это делает речь не только короче, но и точнее, а ещё помогает лучше понимать прочитанное.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замечать смысл каждой части, составные слова перестают быть загадкой. Тогда язык открывается как интересный набор деталей, из которых можно собрать много новых смыслов.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украшают язык и делают его удобным для повседневного общения. Одно точное слово часто работает лучше длинного объяснения — и слушателю, и говорящему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Колболу сöстöр помогают видеть, как кыргызский язык собирает новые слова из знакомых частей. Это делает чтение внимательнее, письмо точнее, а урок — понятнее и интереснее.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2026-05-21T12:04:55Z</dcterms:created>
  <dcterms:modified xsi:type="dcterms:W3CDTF">2026-05-21T12:04:55Z</dcterms:modified>
</cp:coreProperties>
</file>