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Самовыражение и принятие в моде
</a:t>
            </a:r>
            <a:endParaRPr lang="en-US" sz="3871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помогает выразить себя и уважать других, а не становиться поводом для насмешек.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в школе: больше, чем внешний вид
</a:t>
            </a:r>
            <a:endParaRPr lang="en-US" sz="316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одежда часто говорит о характере, вкусах и принадлежности к группе. Поэтому даже случайное замечание о внешности может задеть сильнее, чем кажется со стороны.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шутка превращается в укол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20000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 классу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ты слышал или видел подобные слова в школе или онлайн, значит, проблема уже знакома многим и требует внимательного разговора.
</a:t>
            </a:r>
            <a:endParaRPr lang="en-US" sz="1212" dirty="0"/>
          </a:p>
        </p:txBody>
      </p:sp>
      <p:sp>
        <p:nvSpPr>
          <p:cNvPr id="9" name="Text 3"/>
          <p:cNvSpPr txBox="1"/>
          <p:nvPr/>
        </p:nvSpPr>
        <p:spPr>
          <a:xfrm>
            <a:off x="2600875" y="2759613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ранит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Ярлык не обсуждает одежду — он оценивает самого человека. Из-за этого обычный комментарий быстро становится обидным и запоминается надолго.
</a:t>
            </a:r>
            <a:endParaRPr lang="en-US" sz="1212" dirty="0"/>
          </a:p>
        </p:txBody>
      </p:sp>
      <p:sp>
        <p:nvSpPr>
          <p:cNvPr id="10" name="Text 4"/>
          <p:cNvSpPr txBox="1"/>
          <p:nvPr/>
        </p:nvSpPr>
        <p:spPr>
          <a:xfrm>
            <a:off x="5089925" y="1499225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или укол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фраза звучит как шутка, но на деле она выделяет человека и превращает его стиль в повод для насмешки.
</a:t>
            </a:r>
            <a:endParaRPr lang="en-US" sz="12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рубашка на перемене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один ученик приходит в ярко-красной рубашке, и несколько одноклассников тут же начинают переглядываться. Кто-то улыбается, кто-то шепчет про «слишком заметный» образ, хотя вещь просто нравится её владельцу.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обувь в коридоре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ученик выбирает необычную обувь: не такую, как у большинства в классе. Вместо вопроса о вкусе он слышит сравнения с «нормальной» обувью и замечает, как быстро чужой выбор превращают в объект оценки.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Взгляды вместо слов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надела свитер нестандартного цвета и сразу почувствовала на себе взгляды. Никто не сказал ничего прямо, но тихие смешки и намёки вокруг сделали её первым объектом внимания на весь день.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 школьного коридора
</a:t>
            </a:r>
            <a:endParaRPr lang="en-US" sz="3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появляются модные стереотипы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деление на 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делят внешний вид на «правильный» и «неправильный», чтобы быстрее понять, кто похож на них. Так появляется удобная, но слишком грубая схема для оценки других.
</a:t>
            </a:r>
            <a:endParaRPr lang="en-US" sz="1055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быть заметным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включается страх выделиться. Подростку проще повторить чужое мнение, чем рисковать быть замеченным из-за необычного выбора одежды или цвета.
</a:t>
            </a:r>
            <a:endParaRPr lang="en-US" sz="1130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Копирование трендов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начинается копирование: друзья, блогеры и популярные образы из соцсетей подсказывают, что считать модным. Если все повторяют одно и то же, стереотип кажется нормой.
</a:t>
            </a:r>
            <a:endParaRPr lang="en-US" sz="1084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Чужой выбор как угроза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необычный стиль воспринимают не как личный выбор, а как вызов группе. На самом деле это всего лишь другой способ выглядеть и чувствовать себя уверенно.
</a:t>
            </a:r>
            <a:endParaRPr lang="en-US" sz="10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граница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3341175"/>
            <a:ext cx="41523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Ярлык переходит на личность: он звучит так, будто с человеком что-то не так. Такие слова часто вызывают стыд и снижают уверенность в себе.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1859775"/>
            <a:ext cx="41523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вещи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касается вещи и остаётся на уровне вкуса: цвет, фасон или сочетание могут просто не подойти конкретному человеку. Это не делает чей-то выбор плохим.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38700"/>
            <a:ext cx="552900" cy="5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87765"/>
            <a:ext cx="552900" cy="442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97042" y="2069225"/>
            <a:ext cx="434025" cy="578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думают подростки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шаблоны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любит быстрые выводы: так проще не тратить силы на разбор деталей. Из-за этого необычная одежда может показаться странной ещё до того, как человека узнают.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выделиться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важно не оказаться вне компании. Поэтому многие выбирают безопасный вариант и поддерживают мнение группы, даже если оно кажется им не до конца справедливым.
</a:t>
            </a:r>
            <a:endParaRPr lang="en-US" sz="1117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трендов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усиливают ощущение, что есть один правильный стиль. Когда образ не похож на популярные примеры, его легко принять за ошибку, хотя это просто другой выбор.
</a:t>
            </a:r>
            <a:endParaRPr lang="en-US" sz="1174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комментарии влияют на самооценку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комментарии повторяются, появляется напряжение и постоянное ожидание новой оценки. Человек начинает заранее готовиться к неприятной реакции и чувствует себя неуверенно ещё до разговора.
</a:t>
            </a:r>
            <a:endParaRPr lang="en-US" sz="881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спрятаться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может начать молчать чаще обычного, чтобы не привлекать внимание. Ему проще спрятаться, чем снова услышать насмешку или замечание о внешности.
</a:t>
            </a:r>
            <a:endParaRPr lang="en-US" sz="1027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из страха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чужих слов появляется привычка менять одежду «на всякий случай». Выбор становится не свободным, а продиктованным страхом услышать очередной комментарий.
</a:t>
            </a:r>
            <a:endParaRPr lang="en-US" sz="1027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возрастает зависимость от одобрения окружающих. Человек всё чаще спрашивает себя, понравится ли он другим, вместо того чтобы опираться на собственный вкус.
</a:t>
            </a:r>
            <a:endParaRPr lang="en-US" sz="96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в ответ на насмешку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спокойно и коротко: «Мне так удобно». Этой фразой ты обозначаешь границу и не даёшь насмешке разрастись в спор.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Уйти из 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шутка продолжается, лучше выйти из разговора, пересесть или переключить внимание. Иногда самый безопасный способ — не подпитывать конфликт.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Поддержать себя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Напомни себе, что одежда не определяет твою ценность. Если насмешки повторяются, расскажи взрослому, которому доверяешь, и попроси поддержки.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спокойные фразы помогают остановить неприятный комментарий без конфликта и сохранить уважительный тон.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коротких реплики помогают мягко обозначить границы.
</a:t>
            </a:r>
            <a:endParaRPr lang="en-US" sz="26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поддержать того, кого осуждают
</a:t>
            </a:r>
            <a:endParaRPr lang="en-US" sz="258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безопасные способы поддержки, когда кто-то становится объектом насмешек.
</a:t>
            </a:r>
            <a:endParaRPr lang="en-US" sz="8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Переформулируем комментарий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Переформулировка помогает убрать насмешку и сохранить уважение к человеку.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оценок и ярлыков, тем безопаснее звучит комментарий и тем легче продолжить разговор без стыда.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учебного упражнения по уважительной коммуникации, 2025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версии одного разговора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ранит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бросает фразу с усмешкой, и вокруг сразу становится неловко. Даже если это подано как шутка, для человека это звучит как отказ принять его выбор и как сигнал, что в классе есть «норма», которой надо подчиняться.
</a:t>
            </a:r>
            <a:endParaRPr lang="en-US" sz="1012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отвечает спокойно: «Тебе удобно?» или «Интересный цвет». Такой вопрос не давит и не заставляет оправдываться. В разговоре появляется пространство для выбора, а не для защиты, и напряжение заметно снижается.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ученик не смеётся и не подхватывает чужой тон. Он остаётся рядом, меняет тему или говорит: «Пусть человеку будет комфортно». Именно такая реакция показывает, что в классе можно быть разным и не бояться выделяться.
</a:t>
            </a:r>
            <a:endParaRPr lang="en-US" sz="999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654" y="1736867"/>
            <a:ext cx="250962" cy="401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7934" y="3926085"/>
            <a:ext cx="401539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8059" y="2840609"/>
            <a:ext cx="482270" cy="3858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личного стиля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прежде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проверь, удобно ли тебе двигаться, сидеть и ходить по погоде. Если одежда мешает, даже самый модный образ быстро перестаёт нравиться и начинает раздражать.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тренд обязан подходить именно тебе. Полезно примерять идеи, а не подчиняться им, сохраняя свои границы и уважая то, что нравится тебе лично.
</a:t>
            </a:r>
            <a:endParaRPr lang="en-US" sz="996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самовыражение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аксессуары и детали помогают показать характер без давления со стороны других. Не нужно менять себя сразу: маленькие шаги часто дают более уверенное ощущение собственного стиля.
</a:t>
            </a:r>
            <a:endParaRPr lang="en-US" sz="96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модные образы в соцсетях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33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не равна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ленте мы видим не всю реальность, а тщательно отобранные кадры. Из-за этого чужой образ может казаться идеалом, хотя за ним часто стоят фильтры, монтаж и удачный ракурс.
</a:t>
            </a:r>
            <a:endParaRPr lang="en-US" sz="1186" dirty="0"/>
          </a:p>
        </p:txBody>
      </p:sp>
      <p:sp>
        <p:nvSpPr>
          <p:cNvPr id="10" name="Text 3"/>
          <p:cNvSpPr txBox="1"/>
          <p:nvPr/>
        </p:nvSpPr>
        <p:spPr>
          <a:xfrm>
            <a:off x="32131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 идеи, не копировать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на образы как на идеи, можно взять цвет, сочетание или деталь и адаптировать под себя. Так соцсети становятся источником вдохновения, а не правилом.
</a:t>
            </a:r>
            <a:endParaRPr lang="en-US" sz="1186" dirty="0"/>
          </a:p>
        </p:txBody>
      </p:sp>
      <p:sp>
        <p:nvSpPr>
          <p:cNvPr id="11" name="Text 4"/>
          <p:cNvSpPr txBox="1"/>
          <p:nvPr/>
        </p:nvSpPr>
        <p:spPr>
          <a:xfrm>
            <a:off x="62430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сравнивать себя с другими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начинается, когда хочется соответствовать любому тренду, лишь бы не оказаться «хуже других». Тогда стиль перестаёт радовать и превращается в постоянную проверку на одобрение.
</a:t>
            </a:r>
            <a:endParaRPr lang="en-US" sz="11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уважительного общения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4305948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Обратиться за помощью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ситуация повторяется, не оставайся с ней один. Учитель, классный руководитель или другой взрослый может помочь остановить давление и вернуть спокойную атмосферу.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1538107" y="3583656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поддерживать насмешки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смешок, важно не подхватывать его. Молчаливое согласие выглядит как одобрение, поэтому лучше остановить шутку, сменить тему или поддержать того, кого задели.
</a:t>
            </a:r>
            <a:endParaRPr lang="en-US" sz="835" dirty="0"/>
          </a:p>
        </p:txBody>
      </p:sp>
      <p:sp>
        <p:nvSpPr>
          <p:cNvPr id="12" name="Text 4"/>
          <p:cNvSpPr txBox="1"/>
          <p:nvPr/>
        </p:nvSpPr>
        <p:spPr>
          <a:xfrm>
            <a:off x="3112267" y="2861396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Принять отказ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не хочет обсуждать внешний вид, это нужно принять без споров. Его границы важнее любопытства, и отказ не требует объяснений или оправданий.
</a:t>
            </a:r>
            <a:endParaRPr lang="en-US" sz="835" dirty="0"/>
          </a:p>
        </p:txBody>
      </p:sp>
      <p:sp>
        <p:nvSpPr>
          <p:cNvPr id="13" name="Text 5"/>
          <p:cNvSpPr txBox="1"/>
          <p:nvPr/>
        </p:nvSpPr>
        <p:spPr>
          <a:xfrm>
            <a:off x="4670163" y="2141150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Спрашивать уважительно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тебе интересен чужой стиль, спрашивай спокойно и без давления. Вежливый вопрос помогает узнать больше, а не поставить человека в неловкое положение перед классом.
</a:t>
            </a:r>
            <a:endParaRPr lang="en-US" sz="835" dirty="0"/>
          </a:p>
        </p:txBody>
      </p:sp>
      <p:sp>
        <p:nvSpPr>
          <p:cNvPr id="14" name="Text 6"/>
          <p:cNvSpPr txBox="1"/>
          <p:nvPr/>
        </p:nvSpPr>
        <p:spPr>
          <a:xfrm>
            <a:off x="6293085" y="1413405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унижения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внешность не должны становиться поводом для унижения. Если хочется что-то сказать, сначала проверь, не превращается ли твоя фраза в насмешку или ярлык.
</a:t>
            </a:r>
            <a:endParaRPr lang="en-US" sz="83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по ситуациям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помогает быстро увидеть, какие реакции поддерживают уважение, а какие только усиливают неловкость и конфликт.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ответы не оценивают человека и не поддерживают насмешку: они переводят разговор в спокойное и безопасное русло.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мини-опрос по теме уважительной коммуникации, 2025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продуманный ответ уже может остановить цепочку насмешек и показать, что уважение — тоже выбор.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формулировка на основе темы презентации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шаг способен изменить атмосферу разговора.
</a:t>
            </a:r>
            <a:endParaRPr lang="en-US" sz="23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два школьных сценария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из-за рюкзака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смеётся над новым рюкзаком и называет его «не таким». Но для владельца это просто удобная вещь, а для класса — проверка, умеют ли ребята не превращать обычную покупку в повод для обиды.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68876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Замечание в коридоре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коридоре замечают яркую кофту и тут же выдают комментарий. Один короткий ответ или молчание рядом могут либо усилить неловкость, либо показать, что внешний вид не делает человека хуже.
</a:t>
            </a:r>
            <a:endParaRPr lang="en-US" sz="1164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394197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поддержки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ответ звучит поддержка, ситуация меняется очень быстро. Человек чувствует себя спокойнее, а остальные видят, что в классе ценят не только внешний вид, но и уважительный тон.
</a:t>
            </a:r>
            <a:endParaRPr lang="en-US" sz="1195" dirty="0"/>
          </a:p>
        </p:txBody>
      </p:sp>
      <p:sp>
        <p:nvSpPr>
          <p:cNvPr id="12" name="Text 5"/>
          <p:cNvSpPr txBox="1"/>
          <p:nvPr/>
        </p:nvSpPr>
        <p:spPr>
          <a:xfrm>
            <a:off x="180000" y="4219499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эпизоды кажутся мелкими, но именно из них складывается атмосфера школы. Одни слова ранят, другие помогают сохранить достоинство, поэтому уважение важнее любых модных правил.
</a:t>
            </a:r>
            <a:endParaRPr lang="en-US" sz="11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Стиль, в котором есть уважение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помогает показать себя, но не даёт права судить других. Когда в классе звучат уважение, поддержка и принятие, каждому легче быть собой без страха насмешек.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2026-07-25T21:05:04Z</dcterms:created>
  <dcterms:modified xsi:type="dcterms:W3CDTF">2026-07-25T21:05:04Z</dcterms:modified>
</cp:coreProperties>
</file>