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0000" y="3591125"/>
            <a:ext cx="44277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4" name="Text 1"/>
          <p:cNvSpPr txBox="1"/>
          <p:nvPr/>
        </p:nvSpPr>
        <p:spPr>
          <a:xfrm>
            <a:off x="540000" y="2154203"/>
            <a:ext cx="4427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— результат реакции организма на внешние раздражители и их связь с нервной системой.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540000" y="965700"/>
            <a:ext cx="80454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теория поведения: основы и значение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18329" y="142875"/>
            <a:ext cx="4053193" cy="4900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40000" y="1255775"/>
            <a:ext cx="4032000" cy="263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Истоки изучения поведения в науке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Уже в XIX веке учёные, такие как Декарт и Фрейд, обратили внимание на автоматические реакции организма, что дало начало изучению механизмов поведения и их основ.
</a:t>
            </a:r>
            <a:endParaRPr lang="en-US" sz="24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57900" y="17050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 — это быстрая, автоматическая реакция организма на определённый раздражитель, обеспечиваемая деятельностью нервной системы без участия сознания.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Рефлекс: что это и как он проявляется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49033" y="2872072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включают расширение зрачков на свет, вздрагивание при резком звуке и коленный рефлекс, важные для защиты и адаптации организма.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59830" y="40391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Существуют врождённые рефлексы, передающиеся по наследству, и приобретённые, формирующиеся на основе жизненного опыта.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7000" y="2346900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Павлов экспериментально доказал существование безусловных и условных рефлексов, показав, как организм учится ассоциировать новые раздражители с важными сигналами.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Вклад Ивана Павлова в науку о рефлексах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7000" y="3606425"/>
            <a:ext cx="4005900" cy="98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установил основные принципы формирования условных рефлексов через повторение и связь раздражителей, что принесло ему Нобелевскую премию в 1904 году.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1736382"/>
            <a:ext cx="673200" cy="53856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0050" y="2801412"/>
            <a:ext cx="673200" cy="673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70050" y="4077582"/>
            <a:ext cx="673200" cy="53856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Расширение теории поведения Владимиром Бехтеревым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07425" y="16624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Коллективные рефлексы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Бехтерев исследовал реакции, общие для группы людей, показывая, как социальные стимулы вызывают совместные поведенческие реакции.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213856" y="279481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Психорефлексология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Разработал концепцию, объединяющую психологические и рефлекторные процессы, объясняя сложные формы поведения через взаимодействие нервных механизмов.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213856" y="4003662"/>
            <a:ext cx="7055400" cy="76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общества
</a:t>
            </a:r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Изучал, как формируются привычки и поведенческие шаблоны в социальном окружении, что расширило понимание социальных аспектов поведения.
</a:t>
            </a:r>
            <a:endParaRPr lang="en-US" sz="1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0958" y="4175"/>
            <a:ext cx="457088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6900" y="20561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Безусловные рефлексы — врождённые и одинаковые для всех, обеспечивают базовые реакции, например, моргание или сосательный рефлекс у младенцев.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66900" y="273325"/>
            <a:ext cx="4005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рефлексов: безусловные и условные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266900" y="3491247"/>
            <a:ext cx="4005900" cy="114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
</a:t>
            </a:r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Условные рефлексы возникают благодаря опыту и обучению, индивидуальны и могут исчезать при отсутствии повторений раздражителя.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рефлекторной дуги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этап обеспечивает точную и быструю передачу сигнала от раздражителя к ответной реакции организма.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элементами дуги гарантирует слаженность и эффективность рефлекторных реакций.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по физиологии, 2023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9750" y="2070575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Коленный рефлекс — быстрый ответ на удар по сухожилию, важен для поддержания равновесия и координации.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66900" y="273325"/>
            <a:ext cx="85935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рефлекторного поведения у человека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539800" y="33918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Слюноотделение при запахе пищи — пример безусловного рефлекса, подготавливающего организм к пищеварению.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5140800" y="2070562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Моргание при приближении объекта защищает глаз от повреждений, срабатывает автоматически без участия сознания.
</a:t>
            </a:r>
            <a:endParaRPr lang="en-US" sz="1000" dirty="0"/>
          </a:p>
        </p:txBody>
      </p:sp>
      <p:sp>
        <p:nvSpPr>
          <p:cNvPr id="10" name="Text 5"/>
          <p:cNvSpPr txBox="1"/>
          <p:nvPr/>
        </p:nvSpPr>
        <p:spPr>
          <a:xfrm>
            <a:off x="5140800" y="3388000"/>
            <a:ext cx="37329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Учёба и стресс вызывают условные реакции: учащение сердцебиения перед экзаменом — формируется под влиянием опыта и эмоций.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 Павлова и формирование условного рефлекса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Собаке одновременно предъявляли пищу и звонили в колокольчик; после повторений звук стал вызывать выделение слюны без пищи.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опыт показал, как нейтральный стимул переходит в условный сигнал, влияющий на поведение через ассоциацию с естественным раздражителем.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17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формирует условные рефлексы посредством связывания разных событий, что позволяет организму предсказывать и адаптироваться к изменениям.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опыта и обучения в поведении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3773850" y="1715782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действий закрепляет новые реакции, превращая их в устойчивые привычки и улучшая эффективность поведения.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005950" y="1712975"/>
            <a:ext cx="1863900" cy="254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Подкрепление результатов усиливает желаемые реакции, обеспечивая успешное обучение и приспособление к окружающей среде.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05381" y="2549057"/>
            <a:ext cx="3287100" cy="166288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безусловных и условных рефлексов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сравнительных характеристик безусловных и условных рефлексов по врождённости, изменяемости, зависимости от опыта и устойчивости. Включены примеры для каждого типа.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Только условные рефлексы формируются на основе индивидуального опыта и требуют повторений для поддержания.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 8 класса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6900" y="3060937"/>
            <a:ext cx="4022400" cy="208583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55244" y="3060937"/>
            <a:ext cx="4022400" cy="208583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6900" y="273325"/>
            <a:ext cx="8610600" cy="119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рефлекторной теории для медицины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7" name="Text 2"/>
          <p:cNvSpPr txBox="1"/>
          <p:nvPr/>
        </p:nvSpPr>
        <p:spPr>
          <a:xfrm>
            <a:off x="270050" y="1991000"/>
            <a:ext cx="4018800" cy="83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Диагностика неврологических заболеваний
</a:t>
            </a:r>
            <a:pPr algn="l" indent="0" marL="0">
              <a:lnSpc>
                <a:spcPct val="100000"/>
              </a:lnSpc>
              <a:buNone/>
            </a:pPr>
            <a:r>
              <a:rPr lang="en-US" sz="125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Тестирование рефлексов, таких как коленный и ахиллов, является важным методом в неврологии для оценки состояния нервной системы. Нарушения этих реакций могут указывать на повреждения или заболевания.
</a:t>
            </a:r>
            <a:endParaRPr lang="en-US" sz="1255" dirty="0"/>
          </a:p>
        </p:txBody>
      </p:sp>
      <p:sp>
        <p:nvSpPr>
          <p:cNvPr id="8" name="Text 3"/>
          <p:cNvSpPr txBox="1"/>
          <p:nvPr/>
        </p:nvSpPr>
        <p:spPr>
          <a:xfrm>
            <a:off x="4856895" y="2005129"/>
            <a:ext cx="4018800" cy="81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Реабилитация после травм позвоночника
</a:t>
            </a:r>
            <a:pPr algn="l" indent="0" marL="0">
              <a:lnSpc>
                <a:spcPct val="100000"/>
              </a:lnSpc>
              <a:buNone/>
            </a:pPr>
            <a:r>
              <a:rPr lang="en-US" sz="12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Рефлекторные дуги играют ключевую роль в восстановлении двигательных навыков у пациентов с травмами спинного мозга. Использование тренировок, базирующихся на рефлексах, помогает вернуть утраченные функции.
</a:t>
            </a:r>
            <a:endParaRPr lang="en-US" sz="1221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50" y="3060000"/>
            <a:ext cx="4427700" cy="15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обеспечивает формирование автоматизированных навыков через закрепление условных рефлексов.
</a:t>
            </a:r>
            <a:endParaRPr lang="en-US" sz="2200" dirty="0"/>
          </a:p>
        </p:txBody>
      </p:sp>
      <p:sp>
        <p:nvSpPr>
          <p:cNvPr id="5" name="Text 1"/>
          <p:cNvSpPr txBox="1"/>
          <p:nvPr/>
        </p:nvSpPr>
        <p:spPr>
          <a:xfrm>
            <a:off x="5220000" y="3060000"/>
            <a:ext cx="36537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Обучение чтению, письму и игре на инструменте базируется на многократном повторении упражнений, что способствует закреплению условных рефлексов в нервной системе.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270050" y="270000"/>
            <a:ext cx="8603700" cy="21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Множество повторений
</a:t>
            </a:r>
            <a:endParaRPr lang="en-US" sz="8643" dirty="0"/>
          </a:p>
        </p:txBody>
      </p:sp>
      <p:sp>
        <p:nvSpPr>
          <p:cNvPr id="7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270050" y="4653075"/>
            <a:ext cx="44277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 обучения, 2020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72135" y="105275"/>
            <a:ext cx="3998430" cy="4962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571900" y="563550"/>
            <a:ext cx="40026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Критика и ограничения рефлекторной теории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41881" y="178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теория недостаточно учитывает сложные психические процессы, такие как сознание, эмоции и индивидуальные особенности поведения.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4941881" y="3049307"/>
            <a:ext cx="3632700" cy="96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полного понимания поведения необходимы комплексные теории, интегрирующие рефлекторные механизмы с психологическими и социальными факторами.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30125" y="1624291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Бихевиоризм вырос из идей рефлекторной теории, сосредоточив внимание на объективном изучении стимулов и реакций без привлечения внутренних состояний.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266900" y="273325"/>
            <a:ext cx="8599800" cy="89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рефлекторной теории с бихевиоризмом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533118" y="2526467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Эдвард Торндайк представил теорию проб и ошибок, расширяя представления об обучении условным рефлексам.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33118" y="3428636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Б.Ф. Скиннер развил концепцию оперантного обусловливания, изучая поведение через последствия и подкрепления.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33128" y="4248925"/>
            <a:ext cx="5047500" cy="53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Таким образом, бихевиоризм расширил рамки рефлекторной теории, включая формирование сложных привычек и социальных навыков.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9818" y="1962925"/>
            <a:ext cx="3610563" cy="2762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40000" y="513300"/>
            <a:ext cx="8034600" cy="106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Формирование условного рефлекса: этапы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571900" y="2123650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Эффективность формирования зависит от частоты сочетания и силы раздражителей, а также от точной временной связи между ними.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571900" y="2965125"/>
            <a:ext cx="4002600" cy="71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Частое и правильное сочетание стимулов способствует устойчивому образованию условных рефлексов.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571900" y="4652825"/>
            <a:ext cx="3759300" cy="147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Эксперименты И.П. Павлова, начало XX века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057452" y="180897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Вождение автомобиля требует сформированных рефлекторных навыков, таких как переключение скоростей без сознательных усилий.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в повседневной жизни и спорте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737327" y="17933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Автоматические реакции спортсменов на мяч или препятствие обеспечивают молниеносное принятие решений и повышают эффективность игрового процесса.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737327" y="3409720"/>
            <a:ext cx="3511200" cy="132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Регулярные тренировки способствуют устойчивому закреплению условных рефлексов, улучшая координацию и быстроту реакции.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0538" y="1165912"/>
            <a:ext cx="4293900" cy="234822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83500" y="1165912"/>
            <a:ext cx="4293900" cy="2348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64696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Аплодисменты и эмоциональная синхронизация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выступлений Бехтерев заметил, что аплодисменты возникают одновременно у большой группы, отражая коллективный рефлекс в ответ на успех исполнителя.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4762900" y="3695825"/>
            <a:ext cx="2927700" cy="101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толпы на спортивных мероприятиях
</a:t>
            </a:r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стадионах люди часто демонстрируют одновременные эмоциональные реакции, такие как радость или тревога, что свидетельствует о влиянии коллективных рефлексов.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40800" y="464025"/>
            <a:ext cx="8062200" cy="52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Опыты Бехтерева: коллективные рефлексы
</a:t>
            </a:r>
            <a:endParaRPr lang="en-US" sz="2400" dirty="0"/>
          </a:p>
        </p:txBody>
      </p:sp>
      <p:sp>
        <p:nvSpPr>
          <p:cNvPr id="10" name="Text 3"/>
          <p:cNvSpPr txBox="1"/>
          <p:nvPr/>
        </p:nvSpPr>
        <p:spPr>
          <a:xfrm>
            <a:off x="8571250" y="4579125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78169" y="1928612"/>
            <a:ext cx="218400" cy="218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75458" y="1924712"/>
            <a:ext cx="197925" cy="226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66494" y="3563565"/>
            <a:ext cx="218400" cy="1747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40000" y="513300"/>
            <a:ext cx="8034600" cy="88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рефлекторной теории на современные науки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568700" y="4577500"/>
            <a:ext cx="304800" cy="29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101762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Нейрофизиология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58213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Теория помогла понять основы передачи нервных сигналов, что является фундаментом современного изучения мозга и нервной системы.
</a:t>
            </a:r>
            <a:endParaRPr lang="en-US" sz="1000" dirty="0"/>
          </a:p>
        </p:txBody>
      </p:sp>
      <p:sp>
        <p:nvSpPr>
          <p:cNvPr id="12" name="Text 4"/>
          <p:cNvSpPr txBox="1"/>
          <p:nvPr/>
        </p:nvSpPr>
        <p:spPr>
          <a:xfrm>
            <a:off x="5388815" y="1832088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Психология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4845265" y="2389413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Рефлексы легли в основу изучения поведения, помогая раскрыть механизмы формирования привычек и реакций.
</a:t>
            </a:r>
            <a:endParaRPr lang="en-US" sz="1000" dirty="0"/>
          </a:p>
        </p:txBody>
      </p:sp>
      <p:sp>
        <p:nvSpPr>
          <p:cNvPr id="14" name="Text 6"/>
          <p:cNvSpPr txBox="1"/>
          <p:nvPr/>
        </p:nvSpPr>
        <p:spPr>
          <a:xfrm>
            <a:off x="1090087" y="34452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Педагогика
</a:t>
            </a:r>
            <a:endParaRPr lang="en-US" sz="1400" dirty="0"/>
          </a:p>
        </p:txBody>
      </p:sp>
      <p:sp>
        <p:nvSpPr>
          <p:cNvPr id="15" name="Text 7"/>
          <p:cNvSpPr txBox="1"/>
          <p:nvPr/>
        </p:nvSpPr>
        <p:spPr>
          <a:xfrm>
            <a:off x="546538" y="4002525"/>
            <a:ext cx="3828300" cy="7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рефлекторных принципов позволило оптимизировать методы обучения и развития навыков у учащихся.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142000" y="1345900"/>
            <a:ext cx="4860000" cy="22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Рефлекторная теория — фундамент понимания поведения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раскрывает природу автоматических реакций и формирования навыков, послужив основой для развития нейронаук и педагогики, хотя требует дополнений с учётом психики и социальных особенностей.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2026-05-09T03:41:21Z</dcterms:created>
  <dcterms:modified xsi:type="dcterms:W3CDTF">2026-05-09T03:41:21Z</dcterms:modified>
</cp:coreProperties>
</file>