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Генетика: ключевая область биологии
</a:t>
            </a:r>
            <a:endParaRPr lang="en-US" sz="3609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изучает передачу и вариативность признаков у живых организмов.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развитие науки о наследственности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генетики началось с экспериментов Менделя в XIX веке. В XX веке расшифровка ДНК стала прорывом, сделав генетику фундаментом медицины и биотехнологий.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двойной спирали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спираль ДНК — это две цепочки нуклеотидов, сплетённые вместе. Учёные Уотсон и Крик впервые описали её в 1953 году, объяснив, как хранится генетическая информация.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Нуклеотиды — «буквы»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состоит из четырёх оснований: аденина, тимина, гуанина и цитозина. Их последовательность определяет все наследственные признаки и функции организма.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ДНК в клетке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находится в ядре клетки и служит шаблоном для синтеза белков. Эти белки отвечают за структуру и деятельность всех клеток и тканей организма.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ДНК и зачем она нужна?
</a:t>
            </a:r>
            <a:endParaRPr lang="en-US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ген хранит информацию для синтеза конкретного белка, влияющего на здоровье и внешний вид.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20 000-25 000
</a:t>
            </a:r>
            <a:endParaRPr lang="en-US" sz="5814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«Геном человека», 2003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генов в человеческом геноме отвечают за разнообразие признаков и процессов, обеспечивая жизнь организма.
</a:t>
            </a:r>
            <a:endParaRPr lang="en-US" sz="182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структура хромосом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состоят из ДНК и белков-гистонов, упакованных в компактные структуры внутри ядра. Такая организация позволяет надёжно хранить информацию и управлять ею.
</a:t>
            </a:r>
            <a:endParaRPr lang="en-US" sz="1243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хромосом при делении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клетки хромосомы дуплицируются и распределяются между дочерними клетками, обеспечивая точную передачу генетической информации от поколения к поколению.
</a:t>
            </a:r>
            <a:endParaRPr lang="en-US" sz="124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— носители наследственной информации
</a:t>
            </a:r>
            <a:endParaRPr lang="en-US" sz="2535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— основы наследования
</a:t>
            </a:r>
            <a:endParaRPr lang="en-US" sz="3263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1865 год — публикация работ Менделя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представил результаты скрещивания гороха, сформулировав первые законы наследования признаков, что заложило основы генетики.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Менделя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чистых линий в первом поколении проявляется один доминирующий признак у всех особей.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Менделя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последующих поколениях признаки распределяются согласно определённым соотношениям, которые объясняют расщепление наследственных свойств.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наследования: доминантное и рецессивное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Доминирующие признаки проявляются чаще, но рецессивные могут передаваться скрыто в поколениях.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признаков у потомства соответствует законам Менделя, объясняя наследование внешних черт.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2020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793560"/>
            <a:ext cx="3929100" cy="8031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скрещивания гороха по цвету семян
</a:t>
            </a:r>
            <a:endParaRPr lang="en-US" sz="285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соотношение цвета семян в двух поколениях при доминантном жёлтом и рецессивном зелёном признаках.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Подтверждён закон расщепления — доминантный признак преобладает в первом поколении, но рецессивный проявляется во втором.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Мендель, 1865 год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как часть генетики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появляется из-за мутаций и обмена генетическим материалом, создавая разнообразие признаков у потомков.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генов при половом размножении способствует появлению уникальных комбинаций признаков и поддерживает эволюционное разнообразие.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Ненаследственная изменчивость вызвана воздействием окружающей среды, не передаётся по наследству и влияет лишь на индивидуальное развитие.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Мутации: причины и последствия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мутаций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возникают из-за внешних факторов: радиации, химикатов, а также ошибок при копировании ДНК во время деления клеток. Они изменяют последовательность генов.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мутаций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могут приводить к появлению новых признаков, наследственным болезням или эволюционным изменениям, влияющим на развитие видов.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эволюция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изменения обеспечивают появление новых признаков у организмов, что способствует увеличению разнообразия внутри популяций и повышению их адаптивных возможностей.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воздействует на различные генетические варианты, отбирая наиболее приспособленные к окружающей среде и поддерживая устойчивость видов.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генетическим изменениям формируются новые виды, так как накапливаются уникальные признаки и происходят репродуктивные барьеры между популяциями.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объясняет, как наследуются эволюционные изменения, связывая мутации с изменениями фенотипа и способствуя пониманию истории жизни на Земле.
</a:t>
            </a:r>
            <a:endParaRPr lang="en-US" sz="11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24673"/>
            <a:ext cx="3950100" cy="13302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генетических заболеваний
</a:t>
            </a:r>
            <a:endParaRPr lang="en-US" sz="378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Представлены основные наследственные болезни с указанием типа наследования и характерных симптомов. Эти болезни обусловлены изменениями в отдельных генах и влияют на функции организма.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большинство заболеваний передаются по аутосомно-рецессивному типу, что важно для диагностики и профилактики наследственных болезней.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генетика, современная литература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9120" y="21324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9886" y="2242435"/>
            <a:ext cx="651038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63654" y="1466300"/>
            <a:ext cx="651038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генетики в медицине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диагностика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тесты помогают выявлять наследственные заболевания на ранних стадиях, что позволяет своевременно начинать лечение и снижать риск осложнений.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Идентификация мутаций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анализа ДНК позволяют обнаружить и классифицировать мутации, обеспечивая точную диагностику и индивидуальный подход к терапии.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консультирование способствует прогнозированию рисков и помогает предупреждать развитие наследственных патологий у будущих поколений.
</a:t>
            </a:r>
            <a:endParaRPr lang="en-US" sz="1002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методик замены или коррекции дефектных генов открывает новые возможности лечения ранее неизлечимых генетических заболеваний.
</a:t>
            </a:r>
            <a:endParaRPr lang="en-US" sz="10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генома человека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генома состоит из некодирующих областей, включая регуляторные элементы и повторы, влияющие на активность генов.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малый процент кодирующих последовательностей, некодирующие участки играют важную роль в контроле генетической информации.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«Геном человека», 2003 год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достижения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позволяет создавать устойчивые к вредителям и засухам сорта растений. Это повышает урожайность и уменьшает необходимость в химической защите посевов.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лекарств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Модифицированные бактерии синтезируют важные медицинские препараты, например, инсулин для больных диабетом, что значительно облегчает их получение и снижает стоимость.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трансгенных животных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генетически модифицированных животных способствует получению продуктов с улучшенными качествами и исследованию наследственных болезней для медицины.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генной инженерии
</a:t>
            </a:r>
            <a:endParaRPr lang="en-US" sz="3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в сельском хозяйстве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помогает отбирать растения с желательными признаками — высокой урожайностью и устойчивостью к болезням, что улучшает качество сельскохозяйственной продукции.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животноводстве применяются ДНК-тесты для выявления генов, отвечающих за скорость роста и качество молока или мяса, способствуя целенаправленному улучшению пород.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позволяют эффективно сочетать традиционные и молекулярные подходы, что ускоряет процесс селекции и повышает её точность.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генетики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 позволяет быстро определить полную последовательность генетического материала, открывая новые возможности для изучения структуры и функций генов.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редактирования генома, такие как CRISPR, дают возможность точечно изменять отдельные гены, увеличивая эффективность генной терапии и создавая новые биотехнологические продукты.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проекты: «Геном человека»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55350" y="4514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 год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международного проекта по расшифровке всего человеческого генома, объединение специалистов и ресурсов для масштабного исследования.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12550" y="208427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2003 год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завершение проекта «Геном человека» с полной картой порядка трёх миллиардов пар нуклеотидов и первой комплексной генетической информацией.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98925" y="37171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2003 года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генома используются для изучения наследственных заболеваний, разработки персонализированной медицины и улучшения биотехнологических методов.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вопросы в генетике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личной генетической информации становится критически важной, чтобы предотвратить дискриминацию и нарушение права на приватность в области медицины и работы.
</a:t>
            </a:r>
            <a:endParaRPr lang="en-US" sz="1140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генетических данных ставит вопросы социальной справедливости и равного доступа к инновационным методам диагностики и терапии.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редактирования генов вызывают дискуссии о допустимости создания «дизайнерских» детей и вмешательства в человеческое наследство в угоду социальным запросам.
</a:t>
            </a:r>
            <a:endParaRPr lang="en-US" sz="1140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законодательного регулирования и общественного контроля обеспечивает ответственное использование генетических достижений в науке и практике.
</a:t>
            </a:r>
            <a:endParaRPr lang="en-US" sz="11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103403"/>
            <a:ext cx="9144000" cy="30360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3350" y="307700"/>
            <a:ext cx="7737300" cy="8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Генетика: основа будущего развития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155750" y="1229875"/>
            <a:ext cx="48324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объединяет знания науки и практики, влияя на медицину, сельское хозяйство и экологию. Она открывает новые пути для улучшения здоровья и качества жизни общества.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2026-05-09T20:50:34Z</dcterms:created>
  <dcterms:modified xsi:type="dcterms:W3CDTF">2026-05-09T20:50:34Z</dcterms:modified>
</cp:coreProperties>
</file>