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5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 для кого писатель создаёт произведение
</a:t>
            </a:r>
            <a:endParaRPr lang="en-US" sz="2805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отвечает на важные вопросы жизни.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как диалог автора и читателя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произведение обращено к кому-то и создано не случайно. Автор выбирает жанр, героев и сюжет так, чтобы передать мысль, вызвать отклик и помочь читателю увидеть мир по-новому.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цели писателя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рассказывает историю, чтобы увлечь читателя событиями и героями, а через них показать важные стороны жизни, которые можно заметить не сразу.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нередко воспитывает: оно заставляет задуматься о поступках, отличать честность от лжи и понимать цену выбора.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заключён познавательный смысл: читатель узнаёт больше о людях, отношениях, времени и обстоятельствах, в которых живут персонажи.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Художественное слово воздействует и чувствами. Образы, ритм и интонация вызывают сочувствие, радость, тревогу, удивление и надолго остаются в памяти.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98" y="1415989"/>
            <a:ext cx="2335787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литературного замысла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80479" y="1546751"/>
            <a:ext cx="4852200" cy="13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опыт автора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Замысел часто рождается из того, что писатель сам видел и пережил. Это могут быть семейные истории, разговоры, сильные впечатления или события, оставившие след в памяти.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0479" y="3279686"/>
            <a:ext cx="4852219" cy="1338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Память, книги и наблюдения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мысль о произведении влияют и книги, которые автор читает, а также наблюдения за людьми и временем. Из этих деталей постепенно складывается будущий текст.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литературное произведение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первого впечатления до чтения готового текста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кого пишет автор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Адресатом может быть ребёнок, подросток, взрослый или широкий круг читателей. От этого зависит, насколько понятным будет язык, сколько событий поместится в текст и какие темы окажутся главными.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читателей автор чаще выбирает яркие образы, чёткий конфликт и небольшую историю. Так текст легче воспринимается и помогает сосредоточиться на основном смысле.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Подростковая и взрослая литература нередко затрагивает сложные вопросы дружбы, ответственности, взросления и выбора. Здесь герои обычно показаны глубже, а события требуют вдумчивого чтения.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задачи решает литература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нередко объединяет несколько задач сразу: учит, трогает, заставляет размышлять и сохраняет важные представления о людях и времени.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стоят нравственные вопросы: именно они помогают читателю оценивать поступки героев и делать собственные выводы.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содержания школьного курса литературы, 8 класс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1854080"/>
            <a:ext cx="5139684" cy="204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произведения и её признаки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жанров показывает, как по-разному литература раскрывает одну и ту же мысль.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помогает автору выбрать нужную форму, а читателю — понять, чего ждать от текста и как искать его смысл.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жанровых особенностей художественной литературы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2105822"/>
            <a:ext cx="900000" cy="8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779" y="2145822"/>
            <a:ext cx="900000" cy="72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48617" y="3724590"/>
            <a:ext cx="90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читатель так важен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1664415" y="2145822"/>
            <a:ext cx="2448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завершает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текст не прочитан, он не раскрывает всего своего значения. Читатель замечает намёки, связывает события и сам делает выводы о героях и их поступках.
</a:t>
            </a:r>
            <a:endParaRPr lang="en-US" sz="944" dirty="0"/>
          </a:p>
        </p:txBody>
      </p:sp>
      <p:sp>
        <p:nvSpPr>
          <p:cNvPr id="15" name="Text 2"/>
          <p:cNvSpPr txBox="1"/>
          <p:nvPr/>
        </p:nvSpPr>
        <p:spPr>
          <a:xfrm>
            <a:off x="6029247" y="2106372"/>
            <a:ext cx="24474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видит по-своему
</a:t>
            </a:r>
            <a:pPr algn="l" indent="0" marL="0">
              <a:lnSpc>
                <a:spcPct val="100000"/>
              </a:lnSpc>
              <a:buNone/>
            </a:pPr>
            <a:r>
              <a:rPr lang="en-US" sz="9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произведение может вызывать разные впечатления у разных людей. Возраст, опыт и знания влияют на то, какие детали кажутся главными и что запоминается сильнее.
</a:t>
            </a:r>
            <a:endParaRPr lang="en-US" sz="916" dirty="0"/>
          </a:p>
        </p:txBody>
      </p:sp>
      <p:sp>
        <p:nvSpPr>
          <p:cNvPr id="16" name="Text 3"/>
          <p:cNvSpPr txBox="1"/>
          <p:nvPr/>
        </p:nvSpPr>
        <p:spPr>
          <a:xfrm>
            <a:off x="3828084" y="3721441"/>
            <a:ext cx="24474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вызывает отклик
</a:t>
            </a:r>
            <a:pPr algn="l" indent="0" marL="0">
              <a:lnSpc>
                <a:spcPct val="100000"/>
              </a:lnSpc>
              <a:buNone/>
            </a:pPr>
            <a:r>
              <a:rPr lang="en-US" sz="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сравнивает героев с собой и оценивает их выбор. Благодаря этому книга становится не просто историей, а разговором о жизни, который продолжается в мыслях.
</a:t>
            </a:r>
            <a:endParaRPr lang="en-US" sz="903" dirty="0"/>
          </a:p>
        </p:txBody>
      </p:sp>
      <p:sp>
        <p:nvSpPr>
          <p:cNvPr id="17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в тексте и его взгляд на мир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не всегда говорит о себе прямо, но его позиция заметна в том, кого он поддерживает, какие события выбирает и какими словами описывает героев и их поступки.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Интонация, детали и оценка происходящего помогают увидеть отношение писателя к миру. Поэтому внимательный читатель может понять не только сюжет, но и то, что автор считает важным.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жизнь общества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откликаются на вопросы своего времени: несправедливость, бедность, войну, одиночество, честь и достоинство. Через судьбы героев они показывают то, что волнует людей сильнее всего.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помогает говорить о сложных темах не сухими правилами, а через поступки, переживания и выбор персонажей. Поэтому читатель легче понимает, как устроена жизнь и почему решения бывают трудными.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сохраняет разговор общества о важном: сегодня она помогает увидеть современные проблемы, а спустя годы — понять, чем жили люди другой эпохи, что их тревожило и во что они верили.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получает читатель от книги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особенно полезно, когда произведение обсуждают в классе: тогда впечатление превращается в осознанный вывод и лучше запоминается.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заметный результат чтения связан с эмоциями и нравственными выводами; остальные эффекты поддерживают и усиливают их.
</a:t>
            </a:r>
            <a:endParaRPr lang="en-US" sz="889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 содержанию темы урока, 2026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писателю нужен вымысел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19125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Вымысел позволяет собрать в одном герое черты многих людей и показать жизненную правду ярче, чем это сделал бы обычный рассказ о событии.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4344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Необычный сюжет помогает заметить знакомые проблемы: дружбу, зависть, страх, смелость и ответственность. Так читатель видит важное в простых поступках и разговорах.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7513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домысел не скрывает смысл, а делает его выразительнее. Благодаря этому даже выдуманная история помогает лучше понять реальную жизнь и людей вокруг.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чего зависит адресат произведения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возраст читателя влияет на язык, тему, объём, сложность сюжета и выбор жанра.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873680"/>
            <a:ext cx="5139684" cy="24413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адресованы разные жанры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жанра, адресата и особенностей помогает увидеть, что форма произведения связана с возрастом и читательским опытом.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помогает автору выбрать подходящий язык и уровень сложности, а читателю — быстрее почувствовать смысл произведения.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школьной литературе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Тема, идея и замысел произведения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отвечает на вопрос, о чём рассказывает текст: о дружбе, выборе, семье, войне, взрослении или другом важном жизненном явлении, которое автор хочет показать.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— это главный вывод автора, то, что он считает особенно важным для читателя: например, верность ценится выше выгоды, а за поступки нужно отвечать.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Замысел соединяет тему, героев, конфликт и финал в единое целое. Он помогает автору заранее понять, какую историю рассказать и каким смыслом её завершить.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чтение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эмоции усиливаются в моменты испытаний героя: именно тогда читатель особенно внимательно следит за развитием событий.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переживаний приходится на напряжённые эпизоды; именно они делают текст запоминающимся и помогают понять авторскую мысль.
</a:t>
            </a:r>
            <a:endParaRPr lang="en-US" sz="845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модель эмоционального отклика читателя по материалам урока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как разговор через время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произведения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описывает жизнь своей эпохи: привычки, речь, отношения между людьми и важные для них ценности. Так текст сохраняет след времени, в котором он появился.
</a:t>
            </a:r>
            <a:endParaRPr lang="en-US" sz="1110" dirty="0"/>
          </a:p>
        </p:txBody>
      </p:sp>
      <p:sp>
        <p:nvSpPr>
          <p:cNvPr id="8" name="Text 2"/>
          <p:cNvSpPr txBox="1"/>
          <p:nvPr/>
        </p:nvSpPr>
        <p:spPr>
          <a:xfrm>
            <a:off x="3212990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через годы
</a:t>
            </a:r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новое поколение открывает в книге знакомые чувства и вопросы. Меняются обстоятельства, но темы добра, справедливости и ответственности остаются понятными.
</a:t>
            </a:r>
            <a:endParaRPr lang="en-US" sz="1056" dirty="0"/>
          </a:p>
        </p:txBody>
      </p:sp>
      <p:sp>
        <p:nvSpPr>
          <p:cNvPr id="9" name="Text 3"/>
          <p:cNvSpPr txBox="1"/>
          <p:nvPr/>
        </p:nvSpPr>
        <p:spPr>
          <a:xfrm>
            <a:off x="620340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с настоящим
</a:t>
            </a:r>
            <a:pPr algn="ctr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Классика продолжает быть живой, потому что помогает современному читателю сравнивать прошлое с сегодняшним днём и лучше понимать человека в любой эпохе.
</a:t>
            </a:r>
            <a:endParaRPr lang="en-US" sz="1164" dirty="0"/>
          </a:p>
        </p:txBody>
      </p:sp>
      <p:sp>
        <p:nvSpPr>
          <p:cNvPr id="10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одни книги становятся любимыми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Любимая книга обычно даёт читателю живых героев, понятный конфликт и ясную эмоциональную линию. Когда события вызывают интерес и сопереживание, текст хочется перечитывать снова.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Большую роль играет язык: он должен быть выразительным, но не перегруженным. Если тема близка возрасту читателя и в сюжете есть неожиданные повороты, книга запоминается особенно надолго.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65" y="238186"/>
            <a:ext cx="4274640" cy="470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3650" y="1394500"/>
            <a:ext cx="3918300" cy="146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 для кого пишется произведение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513650" y="2993343"/>
            <a:ext cx="3918300" cy="7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создаёт произведение, чтобы передать мысль, чувство и взгляд на жизнь определённому читателю. А книга, в свою очередь, помогает понять людей и задуматься о собственном выборе.
</a:t>
            </a:r>
            <a:endParaRPr lang="en-US" sz="128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2026-05-19T03:19:50Z</dcterms:created>
  <dcterms:modified xsi:type="dcterms:W3CDTF">2026-05-19T03:19:50Z</dcterms:modified>
</cp:coreProperties>
</file>