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Класс Пресмыкающиеся – определение и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— чешуйчатые позвоночные животные с уникальными биологическими чертами.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пресмыкающихся возник 320 миллионов лет назад, освоив жизнь на суше благодаря амниотическим яйцам. Сегодня известно свыше 11 тысяч видов, широко распространённых по всему миру.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эволюция пресмыкающихся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основных отряда: Чешуйчатые, включающие змей и ящериц, Черепахи и Крокодилы. Каждый имеет особые морфологические и экологические черты.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пресмыкающиеся покрыты сухой кожей с чешуёй или щитками, что защищает тело от высыхания и повреждений в наземной среде.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эктотермические животные с внутренним оплодотворением, дышат лёгкими и преимущественно ведут наземный образ жизни.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классификация пресмыкающихся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включает голову, туловище и хвост; большинство видов имеют четыре конечности, приспособленные к разным условиям жизни.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без сальных или потовых желез, покрыта прочной чешуёй или щитками, что обеспечивает защиту и уменьшает потерю влаги.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снабжены увеличенной внутренней поверхностью, способствующей эффективному газообмену в сравнении с амфибиями.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органы организованы так, чтобы поддерживать наземный образ жизни, включая развитую сердечно-сосудистую и нервную системы.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тела пресмыкающихся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встречаются практически на всех материках, кроме Антарктиды. Они успешно приспосабливаются к самым разнообразным климатическим условиям и экосистемам.
</a:t>
            </a:r>
            <a:endParaRPr lang="en-US" sz="955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распространение пресмыкающихся
</a:t>
            </a:r>
            <a:endParaRPr lang="en-US" sz="982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Максимальное видовое разнообразие отмечено в тропических лесах Южной Америки, Африки, Юго-Восточной Азии и Австралии, где климат способствует богатству и разнообразию видов.
</a:t>
            </a:r>
            <a:endParaRPr lang="en-US" sz="921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центры биоразнообразия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территории России зарегистрировано около 75 видов пресмыкающихся, обитающих от степей до лесов. Они играют важную роль в экосистемах различных природных зон.
</a:t>
            </a:r>
            <a:endParaRPr lang="en-US" sz="955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разнообразие пресмыкающихся в России
</a:t>
            </a:r>
            <a:endParaRPr lang="en-US" sz="1068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пресмыкающихся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225" y="3166851"/>
            <a:ext cx="8337300" cy="20110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6975" y="1176425"/>
            <a:ext cx="40632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тела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пресмыкающихся сильно отличаются: от мелких ящериц длиной в несколько сантиметров до морских крокодилов длиной до 7 метров, крупнейших среди современных пресмыкающихся.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673600" y="1176425"/>
            <a:ext cx="40707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жизни варьируется: некоторые черепахи способны жить свыше 100 лет, змеи в среднем 10–20 лет, а крокодилы могут достигать 70 лет и больше.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пресмыкающихся и продолжительность их жизни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56483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443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3669" y="3137000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4431" y="3137000"/>
            <a:ext cx="169650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в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пресмыкающихся — активные хищники, питающиеся насекомыми, мелкими млекопитающими и птицами. Змеи и крокодилы — яркие примеры таких хищников.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Растительноядные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пресмыкающиеся, например черепахи и игуаны, предпочитают растительную пищу и играют важную роль в распространении семян и поддержании растительных сообществ.
</a:t>
            </a:r>
            <a:endParaRPr lang="en-US" sz="1438" dirty="0"/>
          </a:p>
        </p:txBody>
      </p:sp>
      <p:sp>
        <p:nvSpPr>
          <p:cNvPr id="15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Всеядные пресмыкающиеся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Ящерицы и некоторые другие виды питаются как животной, так и растительной пищей, что позволяет им легче адаптироваться к разным условиям и рациону.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5149700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периоды без еды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Змеи могут долго обходиться без пищи после обильного приёма, что является адаптацией к нерегулярному поступлению добычи в естественной среде.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место пресмыкающихся в пищевых цепях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враги пресмыкающихся — птицы-хищники, млекопитающие и человек, оказывающие давление на популяции и влияющие на поведение животных.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защиты они используют разнообразные методы: ядовитые укусы, твёрдый панцирь, мимикрию, способность отбрасывать хвост и быструю реакцию ускользания в укрытия.
</a:t>
            </a:r>
            <a:endParaRPr lang="en-US" sz="1645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 естественные враги пресмыкающихся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Reptile Database, 2023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видов пресмыкающихся по отрядам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чешуйчатые составляют подавляющее большинство современных видов пресмыкающихся, в то время как черепахи и крокодилы значительно уступают по разнообразию.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биоразнообразия класса Пресмыкающиеся сосредоточена в отряде Чешуйчатых, что отражает их успешную адаптацию и эволюционное развитие.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851" y="994725"/>
            <a:ext cx="2097348" cy="283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5226" y="994725"/>
            <a:ext cx="2097348" cy="2837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6601" y="994725"/>
            <a:ext cx="2097348" cy="2837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Ящерицы: разнообразие и особенности поведения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31925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Ящерицы обладают подвижными веками и хорошо развитыми конечностями, что обеспечивает высокую ловкость и адаптацию к разнообразным средам обитания.
</a:t>
            </a:r>
            <a:endParaRPr lang="en-US" sz="685" dirty="0"/>
          </a:p>
        </p:txBody>
      </p:sp>
      <p:sp>
        <p:nvSpPr>
          <p:cNvPr id="12" name="Text 3"/>
          <p:cNvSpPr txBox="1"/>
          <p:nvPr/>
        </p:nvSpPr>
        <p:spPr>
          <a:xfrm>
            <a:off x="531926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ящериц
</a:t>
            </a:r>
            <a:endParaRPr lang="en-US" sz="938" dirty="0"/>
          </a:p>
        </p:txBody>
      </p:sp>
      <p:sp>
        <p:nvSpPr>
          <p:cNvPr id="13" name="Text 4"/>
          <p:cNvSpPr txBox="1"/>
          <p:nvPr/>
        </p:nvSpPr>
        <p:spPr>
          <a:xfrm>
            <a:off x="3423300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опасности ящерицы способны отбрасывать хвост, отвлекая внимание хищника и обеспечивая возможность бегства. Со временем хвост может регенерировать.
</a:t>
            </a:r>
            <a:endParaRPr lang="en-US" sz="684" dirty="0"/>
          </a:p>
        </p:txBody>
      </p:sp>
      <p:sp>
        <p:nvSpPr>
          <p:cNvPr id="14" name="Text 5"/>
          <p:cNvSpPr txBox="1"/>
          <p:nvPr/>
        </p:nvSpPr>
        <p:spPr>
          <a:xfrm>
            <a:off x="3423300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Автотомия — защита от хищников
</a:t>
            </a:r>
            <a:endParaRPr lang="en-US" sz="856" dirty="0"/>
          </a:p>
        </p:txBody>
      </p:sp>
      <p:sp>
        <p:nvSpPr>
          <p:cNvPr id="15" name="Text 6"/>
          <p:cNvSpPr txBox="1"/>
          <p:nvPr/>
        </p:nvSpPr>
        <p:spPr>
          <a:xfrm>
            <a:off x="6293024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природе встречаются разные виды: привычная обыкновенная ящерица, яркий хамелеон, ловкий геккон и агама, каждая из которых приспособлена к специфическим условиям и стилю жизни.
</a:t>
            </a:r>
            <a:endParaRPr lang="en-US" sz="684" dirty="0"/>
          </a:p>
        </p:txBody>
      </p:sp>
      <p:sp>
        <p:nvSpPr>
          <p:cNvPr id="16" name="Text 7"/>
          <p:cNvSpPr txBox="1"/>
          <p:nvPr/>
        </p:nvSpPr>
        <p:spPr>
          <a:xfrm>
            <a:off x="6293025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представители ящериц
</a:t>
            </a:r>
            <a:endParaRPr lang="en-US" sz="84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защитный элемент черепах — прочный панцирь, сформированный из костных пластин и роговых щитков. Этот механизм надёжно оберегает их от хищников, позволяя выживать в сложных условиях как на суше, так и в воде.
</a:t>
            </a:r>
            <a:endParaRPr lang="en-US" sz="835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Уникальная защита черепах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Черепахи встречаются в пресных водоёмах и лесных массивах. К примеру, средиземноморская черепаха предпочитает тёплые регионы Европы, а красноухая черепашка широко распространилась благодаря адаптивности к различным средам.
</a:t>
            </a:r>
            <a:endParaRPr lang="en-US" sz="835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 распространение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черепах — всёядные, но склонны к растительной пище: листья, плоды, травы. Их спокойный образ жизни сочетается с долгой продолжительностью жизни и медленным метаболизмом, что помогает выживать в различных экосистемах.
</a:t>
            </a:r>
            <a:endParaRPr lang="en-US" sz="835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поведение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Черепахи: панцирь, виды и образ жизни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851" y="994725"/>
            <a:ext cx="2097348" cy="283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5226" y="994725"/>
            <a:ext cx="2097348" cy="2837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6601" y="994725"/>
            <a:ext cx="2097348" cy="2837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Крокодилы: особенности строения и распространение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31925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Крокодилы обладают мощными челюстями с острыми зубами, количество которых может достигать 72. Такая конструкция позволяет эффективно захватывать добычу и удерживать её, что делает их одними из сильнейших хищников.
</a:t>
            </a:r>
            <a:endParaRPr lang="en-US" sz="614" dirty="0"/>
          </a:p>
        </p:txBody>
      </p:sp>
      <p:sp>
        <p:nvSpPr>
          <p:cNvPr id="12" name="Text 3"/>
          <p:cNvSpPr txBox="1"/>
          <p:nvPr/>
        </p:nvSpPr>
        <p:spPr>
          <a:xfrm>
            <a:off x="531926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Мощные челюсти крокодилов
</a:t>
            </a:r>
            <a:endParaRPr lang="en-US" sz="972" dirty="0"/>
          </a:p>
        </p:txBody>
      </p:sp>
      <p:sp>
        <p:nvSpPr>
          <p:cNvPr id="13" name="Text 4"/>
          <p:cNvSpPr txBox="1"/>
          <p:nvPr/>
        </p:nvSpPr>
        <p:spPr>
          <a:xfrm>
            <a:off x="3423300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Длинное рыло и закрывающиеся ноздри позволяют крокодилам охотиться в воде и на суше. Их эктотермный обмен веществ помогает экономить энергию и выживать в сложных условиях тропических регионов.
</a:t>
            </a:r>
            <a:endParaRPr lang="en-US" sz="684" dirty="0"/>
          </a:p>
        </p:txBody>
      </p:sp>
      <p:sp>
        <p:nvSpPr>
          <p:cNvPr id="14" name="Text 5"/>
          <p:cNvSpPr txBox="1"/>
          <p:nvPr/>
        </p:nvSpPr>
        <p:spPr>
          <a:xfrm>
            <a:off x="3423300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особенности
</a:t>
            </a:r>
            <a:endParaRPr lang="en-US" sz="1020" dirty="0"/>
          </a:p>
        </p:txBody>
      </p:sp>
      <p:sp>
        <p:nvSpPr>
          <p:cNvPr id="15" name="Text 6"/>
          <p:cNvSpPr txBox="1"/>
          <p:nvPr/>
        </p:nvSpPr>
        <p:spPr>
          <a:xfrm>
            <a:off x="6293024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Живут крокодилы в тропических зонах по всему миру: от рек Нила и Амазонки до северной Австралии и Индии. Их устойчивость к разным средам способствует широкому распространению.
</a:t>
            </a:r>
            <a:endParaRPr lang="en-US" sz="684" dirty="0"/>
          </a:p>
        </p:txBody>
      </p:sp>
      <p:sp>
        <p:nvSpPr>
          <p:cNvPr id="16" name="Text 7"/>
          <p:cNvSpPr txBox="1"/>
          <p:nvPr/>
        </p:nvSpPr>
        <p:spPr>
          <a:xfrm>
            <a:off x="6293025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Ареал обитания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Змеи варьируются от крошечных бусин до гигантских анаконд длиной до 7 метров. Среди них есть ядовитые виды, такие как кобра и гадюка, а также неядовитые, например, ужи и питоны.
</a:t>
            </a:r>
            <a:endParaRPr lang="en-US" sz="955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размеров и видов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Змеи активно используют обоняние и тепловые рецепторы для нахождения добычи. Они способны медленно подбираться к жертве, что делает их эффективными хищниками, охотящимися на млекопитающих, птиц и других рептилий.
</a:t>
            </a:r>
            <a:endParaRPr lang="en-US" sz="835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охоты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змеи могут долгое время обходиться без пищи после обильного приёма. Их пищеварительная система адаптирована к переработке большой добычи, что обеспечивает выживание в условиях с редким пропитанием.
</a:t>
            </a:r>
            <a:endParaRPr lang="en-US" sz="835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Тактика питания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Змеи: разнообразие, виды и охота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жизненный цикл пресмыкающихся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824050" y="11589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Спаривание и оплодотворение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оплодотворение происходит на суше, обеспечивая защиту яйцеклеток от высыхания. Факторы среды влияют на выбор места для кладки яиц.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910675" y="2050352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Откладка яиц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Самки откладывают яйца с плотной скорлупой в защищённых местах — на песке, под листьями или в норах, чтобы обеспечить максимальную выживаемость потомства.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24050" y="28924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Инкубационный период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Взросление яиц происходит вне тела матери, длительность которого зависит от температуры и вида. Некоторые змеи обладают живорождением, что повышает шансы молодняка.
</a:t>
            </a:r>
            <a:endParaRPr lang="en-US" sz="1336" dirty="0"/>
          </a:p>
        </p:txBody>
      </p:sp>
      <p:sp>
        <p:nvSpPr>
          <p:cNvPr id="13" name="Text 5"/>
          <p:cNvSpPr txBox="1"/>
          <p:nvPr/>
        </p:nvSpPr>
        <p:spPr>
          <a:xfrm>
            <a:off x="910675" y="3827327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и развитие молодняка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вылупления молодые пресмыкающиеся начинают самостоятельную жизнь. Забота о потомстве у большинства видов минимальна или полностью отсутствует, что требует от них быстрого освоения навыков выживания.
</a:t>
            </a:r>
            <a:endParaRPr lang="en-US" sz="129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900" y="1917"/>
            <a:ext cx="4319700" cy="39231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Линька у пресмыкающихся: процесс и значение
</a:t>
            </a:r>
            <a:endParaRPr lang="en-US" sz="3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16900" y="71072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Линька необходима для обновления кожи и обеспечения роста организма. У змей процесс происходит целиком — они сбрасывают старую кожу одной полосой, что помогает избавляться от паразитов и повреждений.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116900" y="218357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ящериц кожа обновляется частями, что позволяет им сохранять активность. На время линьки животные обычно становятся менее подвижными и прячутся в укрытиях, снижая риск нападения хищников.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популярны для содержания маисовая змея, бородатая агама и леопардовый геккон. Все они требуют специализированных условий, включающих стабильную температуру, влажность и освещение.
</a:t>
            </a:r>
            <a:endParaRPr lang="en-US" sz="160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Обязательным элементом является наличие укрытий и УФ-освещение для поддержания здоровья. Неправильный уход приводит к заболеваниям и снижению активности питомцев, поэтому важна грамотная организация террариума.
</a:t>
            </a:r>
            <a:endParaRPr lang="en-US" sz="1592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как домашние питомцы: требования и виды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851" y="994725"/>
            <a:ext cx="2097348" cy="283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5226" y="994725"/>
            <a:ext cx="2097348" cy="2837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6601" y="994725"/>
            <a:ext cx="2097348" cy="2837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пресмыкающихся и редкие виды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31925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естественной среды обитания из-за вырубки лесов и загрязнения вод представляет серьёзную опасность для пресмыкающихся. Особенно уязвимы виды с ограниченным ареалом распространения.
</a:t>
            </a:r>
            <a:endParaRPr lang="en-US" sz="684" dirty="0"/>
          </a:p>
        </p:txBody>
      </p:sp>
      <p:sp>
        <p:nvSpPr>
          <p:cNvPr id="12" name="Text 3"/>
          <p:cNvSpPr txBox="1"/>
          <p:nvPr/>
        </p:nvSpPr>
        <p:spPr>
          <a:xfrm>
            <a:off x="531926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окружающей среде
</a:t>
            </a:r>
            <a:endParaRPr lang="en-US" sz="1087" dirty="0"/>
          </a:p>
        </p:txBody>
      </p:sp>
      <p:sp>
        <p:nvSpPr>
          <p:cNvPr id="13" name="Text 4"/>
          <p:cNvSpPr txBox="1"/>
          <p:nvPr/>
        </p:nvSpPr>
        <p:spPr>
          <a:xfrm>
            <a:off x="3423300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Дальневосточная черепаха, степная гадюка и среднеазиатская черепаха включены в Красную книгу РФ из-за сокращения численности, вызванного браконьерством и деградацией местообитаний.
</a:t>
            </a:r>
            <a:endParaRPr lang="en-US" sz="684" dirty="0"/>
          </a:p>
        </p:txBody>
      </p:sp>
      <p:sp>
        <p:nvSpPr>
          <p:cNvPr id="14" name="Text 5"/>
          <p:cNvSpPr txBox="1"/>
          <p:nvPr/>
        </p:nvSpPr>
        <p:spPr>
          <a:xfrm>
            <a:off x="3423300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 в России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293024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заказников, природных парков и проведение экопросветительских программ помогают сохранить популяции. Акцент делается на мониторинг видов и борьбу с нелегальным отловом.
</a:t>
            </a:r>
            <a:endParaRPr lang="en-US" sz="684" dirty="0"/>
          </a:p>
        </p:txBody>
      </p:sp>
      <p:sp>
        <p:nvSpPr>
          <p:cNvPr id="16" name="Text 7"/>
          <p:cNvSpPr txBox="1"/>
          <p:nvPr/>
        </p:nvSpPr>
        <p:spPr>
          <a:xfrm>
            <a:off x="6293025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охраны и защита
</a:t>
            </a:r>
            <a:endParaRPr lang="en-US" sz="125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375" y="435400"/>
            <a:ext cx="4062651" cy="423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50" y="1392925"/>
            <a:ext cx="4132200" cy="327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 легенды мира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культурах пресмыкающиеся олицетворяют силу и мудрость. Образы драконов и змей широко распространены в мифах Европы и Азии, где они выступают как защитники или опасные противники.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и знаки в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ужи считаются символом удачи и благополучия, а змея, обвивающая чашу, стала медицинским символом, означающим исцеление и знания в области здоровья.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пресмыкающихся в культуре и символике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7350" y="437057"/>
            <a:ext cx="4063200" cy="28013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609175"/>
            <a:ext cx="4063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Герпетология — наука, изучающая пресмыкающихся, их экологии и поведение. Герпетологи работают в зоопарках, научных институтах и занимаются сохранением редких видов.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77350" y="3609175"/>
            <a:ext cx="4063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Яды змей широко исследуются в биомедицине для разработки лекарств. Недавние достижения включают использование яда в лечении инсультов и инфарктов благодаря его способности влиять на кровообращение.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в науке и профессиях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23" y="435400"/>
            <a:ext cx="4070255" cy="4279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Пресмыкающиеся играет ключевую роль в экосистемах, регулируя популяции животных и участвуя в пищевых цепях. Их сохранение необходимо для науки, медицины и образования будущих поколений.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695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пресмыкающихся для природы и человека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2026-05-09T16:04:10Z</dcterms:created>
  <dcterms:modified xsi:type="dcterms:W3CDTF">2026-05-09T16:04:10Z</dcterms:modified>
</cp:coreProperties>
</file>