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холмах Грузии лежит ночная мгла…»: стихотворение о любви, памяти и тихой красоте
</a:t>
            </a:r>
            <a:endParaRPr lang="en-US" sz="3224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пейзажное стихотворение Пушкина о любви и светлой грусти.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на Кавказе: время, когда родились строки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1829 году Пушкин путешествовал по Кавказу и Закавказью. Дорога, горы и ночная тишина стали фоном для стихотворения, в котором личное чувство звучит особенно искренне.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в 1829 году, во время кавказского путешествия Пушкина, когда впечатления от дороги и горных пейзажей были особенно свежими.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природа в тексте не просто описана, а пережита героем изнутри: ночная тишина, даль и одиночество усиливают размышление о чувствах.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Грузия здесь становится пространством покоя и памяти, где внешняя дорога соединяется с внутренним переживанием лирического героя.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в какой обстановке появилось стихотворение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пейзаж как главный образ стихотворения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Тьма, холмы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мгла, силуэты холмов и мягкая темнота создают спокойное, чуть печальное настроение. В стихотворении нет резких красок. Есть только тишина, в которой слышно движение мысли.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отражение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не остаётся фоном. Он помогает понять состояние героя: внешняя неподвижность ночи совпадает с его внутренней сосредоточенностью и тихой грустью.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совершает заметных действий. Главное происходит не снаружи, а в его сознании, где ночь становится временем памяти и тихого размышления.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сюжет: почти нет событий, но есть движение мысли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смене душевных состояний. От спокойного созерцания он переходит к воспоминанию, а затем — к более ясному и мягкому чувству.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не событие, а переживание. Именно оно делает стихотворение живым, хотя в нём почти нет внешнего действия.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о любимом человеке наполняет тишину смыслом. Благодаря этому ночь перестаёт быть пустой и становится частью внутренней жизни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стихотворения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темы задают тон всему стихотворению и определяют его смысловой центр.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значат любовь и память: именно они ведут текст к тихому внутреннему примирению.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стихотворения А. С. Пушкина «На холмах Грузии лежит ночная мгла…»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показана без бурных признаний и драматических жестов. Это спокойное чувство, которое живёт внутри героя и поддерживает его душевную силу.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разрушает и не тревожит, а согревает память. Поэтому стихотворение звучит не горько, а мягко и доверительно.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 делает чувство ещё убедительнее. Чем тише сказано о любви, тем сильнее ощущается её глубина и постоянство.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стихотворении: тихое и глубокое чувство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приёмов показывает, как Пушкин создаёт настроение и связывает пейзаж с переживанием героя.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средства работают на единое впечатление: спокойную, задумчивую и немного грустную интонацию.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С. Пушкина «На холмах Грузии лежит ночная мгла…»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важна, потому что именно тогда живые впечатления дороги, ночи и гор превратились в лирические строки с плавным звучанием.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1829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создания стихотворения, написанного во время кавказского путешествия Пушкина.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Датировка стихотворения А. С. Пушкина «На холмах Грузии лежит ночная мгла…»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чувство в стихотворении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движение от внешней картины природы к внутреннему спокойствию героя.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Пушкина показан как человек зрелый и внутренне собранный: он не спорит с судьбой, а спокойно вслушивается в свои чувства и принимает их.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свойственны наблюдательность и память. Он умеет замечать красоту ночной природы и связывает её не с внешними событиями, а с личным переживанием.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сдержанность делает героя убедительным. Его речь звучит естественно, без пафоса, поэтому читатель легко верит в искренность его любви и тихой грусти.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поэзии Пушкина: от величия к тишине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которые говорят о свободе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Кавказ часто становится образом силы, простора и независимости. У Пушкина он связан с мощной природой, открытым горизонтом и ощущением движения. Такой пейзаж сразу задаёт высокий, почти торжественный тон.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дорога и тихий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Кавказ выглядит иначе: не грозным, а спокойным и задумчивым. Ночная мгла смягчает горы, звёзды освещают путь, а южный пейзаж кажется особенно тихим и глубоким. На таком фоне сильнее слышно внутреннее состояние героя.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пространство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у Пушкина не только красив, но и наполнен смыслом. Здесь человек остаётся один на один с дорогой, воспоминанием и собой. Поэтому горный пейзаж воспринимается как место, где чувство становится яснее и чище.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32688"/>
            <a:ext cx="251569" cy="251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32538"/>
            <a:ext cx="251569" cy="2515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32538"/>
            <a:ext cx="251569" cy="251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Пушкин достигает выразительности в нескольких строках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каждого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лишних подробностей: каждое слово работает на смысл. Благодаря этому короткий текст звучит цельно и оставляет сильное впечатление.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Насыщенный образный ряд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образов сразу соединяют природу, память и любовь. Такая концентрация смысла делает стихотворение особенно ёмким и запоминающимся.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звучание строк помогает передать тихую грусть и внутренний покой. Краткость не обедняет текст, а делает его более ясным и выразительным.
</a:t>
            </a:r>
            <a:endParaRPr lang="en-US" sz="11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текста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внешняя тишина постепенно превращается во внутреннее чувство, а затем — в спокойное принятие памяти.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не обрывается на печали: оно мягко движется к умиротворению и душевной ясности.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А. С. Пушкина «На холмах Грузии лежит ночная мгла…»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мгла, холмы и дорога передают не только пейзаж, но и состояние души. Внешняя тишина помогает почувствовать скрытую сосредоточенность героя.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здесь словно отражает чувства человека: она спокойна, немного печальна, но не мрачна. Такой приём делает переживание героя более понятным и близким читателю.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не стоит отдельно от смысла стихотворения. Он помогает увидеть, что память и любовь живут внутри человека так же естественно, как ночь существует в природе.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 внутреннего мира героя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 финал: что меняется в настроении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начала и конца помогает увидеть, как стихотворение переходит от ночной замкнутости к тихому внутреннему свету.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показывает: мрачный пейзаж не усиливает безнадёжность, а подчёркивает мягкость чувства и спокойный итог переживания.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композиции стихотворения А. С. Пушкина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о близком человеке знакома каждому, поэтому стихотворение легко воспринимается даже без сложного литературного анализа и вызывает живой отклик.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современному школьнику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и короткий текст не перегружен событиями. Это помогает сосредоточиться на чувствах героя и понять, как в поэзии выражается внутренний мир.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сильные переживания не обязательно бывают громкими. Иногда они выражаются тихо, сдержанно и очень точно, как в этой лирике.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ученика 7 класса это хороший пример того, как поэт соединяет простую картину природы с глубоким смыслом и делает её близкой читателю.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разбора стихотворения на уроке литературы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перейти от внешнего образа к смыслу и настроению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строка и её смысл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754750" y="1362425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которая согревает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показывает, что чувство не исчезает вместе с разлукой. Память о любви продолжает жить и поддерживает героя изнутри.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754750" y="3239363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строка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соединяет любовь, воспоминание и душевный покой в одной короткой фразе. В этом и заключается главная сила стихотворения.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в нескольких строках можно передать и красоту ночи, и память о любви, и тихое примирение человека с собой. Это делает стихотворение особенно сильным и запоминающимся.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Стихотворение, в котором тишина звучит особенно сильно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2026-05-22T12:07:11Z</dcterms:created>
  <dcterms:modified xsi:type="dcterms:W3CDTF">2026-05-22T12:07:11Z</dcterms:modified>
</cp:coreProperties>
</file>