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«Колесо времени»: эпическое фэнтези о судьбе, выборе и цикличности истории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история повторяется, а выбор одного героя меняет судьбу эпох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Джордан начал «Колесо времени» в 1990 году; после его смерти цикл завершил Брендон Сандерсон. Серия стала эталоном high fantasy: масштабный мир, множество линий и медленное, но мощное развитие сюжета.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эпоха и место цикла в современной литературе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время в мире цикла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 здесь не исчезают бесследно: они возвращаются в новых формах, поэтому прошлое постоянно отзывается в настоящем и влияет на решения героев.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узоры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События, войны и династии складываются в узнаваемые схемы. Мир будто воспроизводит уже известные конфликты, но каждый раз с другими участниками и последствиями.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Дежавю и узнавание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ощущением знакомого в незнакомом. Пророчества, видения и исторические параллели создают эффект, будто будущее уже однажды было.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эпох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легенды, историю и мифологию. Благодаря этому мир выглядит древним и живым, а каждый новый поворот сюжета приобретает философский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Ткача создает Узор из нитей человеческих жизней, поэтому судьба каждого персонажа мыслится как часть единого космического порядка, а не как случайная цепь событий.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Сила разделена на саидин и саидар: мужскую и женскую половины. Такое разделение задает разные способы обучения, контроля и применения магии в обществе.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осквернения саидина Тёмным мужские направляющие стали опасны для себя и окружающих. Это событие стало одной из главных исторических катастроф мира.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мира, Сила и раскол между мужским и женским началом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Рэнд ал’Тор как Дракон Возрождённый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юноша, которому не дано остаться обычным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Рэнд начинает путь как пастух из Двуречья, далёкий от большой политики и древних пророчеств. Постепенно он узнаёт, что его жизнь связана с судьбой всего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Предназначение, которое требует цены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строится на внутреннем разрыве между личным страхом и необходимостью действовать. Чем ближе Последняя Битва, тем тяжелее становится ответственность за каждый его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2770325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 Коутон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 сочетает удачу, риск и военную интуицию. Его путь показывает, как легкомыслие и импровизация постепенно превращаются в дар полководца и стратегическое мышление.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Перрин Айбара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Перрин выглядит самым сдержанным из троих, но именно через него раскрываются ремесленная основательность, верность и связь с волками, придающая образу особую символику.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Эгвейн ал’Вир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Эгвейн проходит путь от деревенской девушки до одной из ключевых фигур среди Айз Седай. Её линия связана с дисциплиной, властью и самостоятельностью.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героя из Двуречья и их разные пути взросления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силы и организации мира «Колеса времени»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мире цикла соседствуют разные формы власти, веры и военной силы.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устроен как система конкурирующих институтов: магических, религиозных и военных. Их столкновение формирует не только сюжет, но и социальную карту вселенной.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Роберта Джордана «Колесо времени»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второстепенные эпизоды здесь редко остаются частными: личное решение почти сразу отражается на союзах, репутации и балансе сил между народами.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личного и мировоззренческого конфликта показывает, что эпос Джордана строится на связи внутреннего выбора с историческими последствиями.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сюжетной структуры цикла «Колесо времени»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конфликта в саге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логика первых книг цикла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ранних романах цикла «Колесо времени»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Сила состоит из пяти потоков: Воздуха, Воды, Земли, Огня и Духа. Они соединяются по-разному, поэтому одно и то же действие может требовать разных сочетаний и навыков.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Магическая система: саидин, саидар и пять стихий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и женщины чувствуют Силу неодинаково, а значит, по-разному обучаются, контролируют поток и используют его в бою, исцелении и защите. Это делает магию социально значимой.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Саидин и саидар не равны по опыту обращения: мужская половина после осквернения стала источником смертельной опасности для направляющих мужчин и окружающих.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работе с Силой ведут к истощению, потере контроля и разрушительным последствиям. Поэтому магия в цикле воспринимается не как дар без риска, а как тяжёлая ответственность.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Башня как центр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Айз Седай не ограничиваются магией: они участвуют в переговорах, поддерживают престолы и формируют политический баланс. Белая Башня в Тар Валоне подчёркивает их авторитет и стремление управлять миром через знание.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внутри ордена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орден не монолитен: Айя выражают разные подходы и интересы, а Чёрная Айя показывает, насколько опасны скрытые расколы. Так тема власти соединяется с темой уязвимости любого института.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Башня и её власть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угроза Тени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заключение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остаётся вне мира, но его влияние сохраняется через искушение, страх и искажение человеческой воли.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нападения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Отродья Тени — троллоки и мурдраалы — разрушают пограничные земли, превращая отдельные бедствия в устойчивую угрозу.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проникновение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Люди-отступники и пособники зла подтачивают доверие изнутри, усиливая распад союзов и порождая взаимные подозрения.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Надвигающийся конец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давление Тени охватывает государства, конфликт превращается в подготовку к Последней Битве и борьбе за само будущее мира.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истории героев цикл постепенно переходит к конфликтам между народами и цивилизациями, не теряя связи с исходной точкой в Двуречье.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серия, тем сильнее частный выбор персонажей влияет на судьбу всего мира и тем сложнее становится структура повествования.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композиции цикла Роберта Джордана «Колесо времени»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масштаба повествования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Пророчества о Драконе Возрождённом связывают разные эпохи: древние тексты, видения и знаки постоянно возвращают героев к вопросу о предопределении и личном выборе.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цикла работают как напоминание о цикличности времени: прошлое не исчезает, а возникает вновь в новых обстоятельствах, именах и конфликтах.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Артурианские и философские мотивы придают истории двойной смысл: это и приключение об избранном герое, и размышление о повторяемости человеческой истории.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Пророчества и круговорот истории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3574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цикла Роберта Джордана и Брендона Сандерсона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романы цикла и их сюжетные ориентиры.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ключевой том расширяет масштаб мира и переводит сюжет от знакомства с героями к решающему историческому столкновению.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и их акценты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Экранная адаптация и новый интерес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 Amazon Prime Video, запущенный в 2021 году, сделал цикл заметнее для новой аудитории. Он привлёк зрителей, которым близки современные экранизации фэнтези и крупные визуальные проекты.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адаптация сократила часть линий и изменила порядок представления персонажей, чтобы начать историю динамичнее. Костюмы, декорации и магические эффекты помогли подчеркнуть масштаб и самобытность мира.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поддерживается тем, что серия одинаково ценит приключение, психологическую проработку и крупный исторический масштаб.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динамичного сюжета и интеллектуальных тем делает «Колесо времени» привлекательным и для любителей действия, и для внимательного анализа.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цикла Роберта Джордана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устойчивого интереса к циклу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страха к Последней Битве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Тень усиливается через разобщённость, а сопротивление начинается с объединения людей, орденов и государств.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«Колесо времени» закрепило модель многотомного эпического фэнтези, где мир раскрывается постепенно, а политическая и географическая карта усложняется вместе с сюжетом.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повлиял на позднейшую фантастику, сделав особенно заметными ансамблевый состав героев, длительное наращивание напряжения и тесную связь личных судеб с историческими процессами.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особенно важны темы взросления, ответственности и морального выбора, потому что именно они соединяют приключенческую форму с серьёзным смыслом.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цикла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«Колесо времени» важно и сегодня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«Колесо времени» остаётся значимым благодаря масштабу, символике и вниманию к выбору человека в переломную эпоху. Это пример эпического фэнтези, где приключение становится разговором о судьбе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2026-05-23T14:29:38Z</dcterms:created>
  <dcterms:modified xsi:type="dcterms:W3CDTF">2026-05-23T14:29:38Z</dcterms:modified>
</cp:coreProperties>
</file>